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  <p:sldMasterId id="2147483683" r:id="rId5"/>
  </p:sldMasterIdLst>
  <p:notesMasterIdLst>
    <p:notesMasterId r:id="rId14"/>
  </p:notesMasterIdLst>
  <p:sldIdLst>
    <p:sldId id="272" r:id="rId6"/>
    <p:sldId id="4113" r:id="rId7"/>
    <p:sldId id="4126" r:id="rId8"/>
    <p:sldId id="4127" r:id="rId9"/>
    <p:sldId id="4128" r:id="rId10"/>
    <p:sldId id="4129" r:id="rId11"/>
    <p:sldId id="4130" r:id="rId12"/>
    <p:sldId id="4131" r:id="rId13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1704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0F6923-627A-B399-3EED-86D9E598582F}" name="Stephanie Moyer" initials="SM" userId="S::stephaniemoyer@meyocks.com::83b27e19-34b4-46b3-81f6-ef6986ea2847" providerId="AD"/>
  <p188:author id="{85373A44-4AA5-B297-233D-4E5E010422A0}" name="Alexis DeCook" initials="AD" userId="S::alexisdecook@meyocks.com::6433516f-a5a8-4c69-a67d-64455286ff5a" providerId="AD"/>
  <p188:author id="{F1D42248-60FC-287B-1DFD-09FEBF1743CC}" name="Kari Moyer" initials="KM" userId="S::karimoyer@meyocks.com::67ea31f7-8f0e-453a-9cc1-e847127b271a" providerId="AD"/>
  <p188:author id="{B32D4248-E5D0-A3C9-3E4D-094FFA7197B7}" name="Chad Baker" initials="CB" userId="S::chadbaker@meyocks.com::0d683130-104c-4592-a687-e338f5580e06" providerId="AD"/>
  <p188:author id="{60BDE653-478D-6EAC-ADA2-1E0DF38BAAB2}" name="Shannon McSwiney" initials="SM" userId="S::smcswiney@deltadentalnc.com::967e2f8a-6edb-4f47-ae6c-98158de17e2b" providerId="AD"/>
  <p188:author id="{49B96A59-E234-6F83-DEE3-3CE1CC59DBDD}" name="Achenbaugh, Suzanne" initials="AS" userId="S::sachenbaugh@deltadental.com::f9a1c93f-2c11-49e3-b7ff-5dcc0da45fe9" providerId="AD"/>
  <p188:author id="{E740176F-C8FE-973D-F6BE-1BFBF0E8F608}" name="Dill, Joseph" initials="DJ" userId="S::jdill@deltadental.com::dc94f49e-a988-4c30-b723-921d45ef1acc" providerId="AD"/>
  <p188:author id="{8F044176-37CE-4E78-79F8-B9E89A983961}" name="Katie Schetzsle" initials="KS" userId="S::katieschetzsle@meyocks.com::3147614b-6826-4bc0-a191-aa02f7e9735b" providerId="AD"/>
  <p188:author id="{C021348C-D717-2FB7-B8B4-250D686362D4}" name="Lauren Parker" initials="LP" userId="S::laurenparker@meyocks.com::d0267c2c-e230-409e-9228-5195e87501ef" providerId="AD"/>
  <p188:author id="{E52E27B7-3A79-B0C5-1E16-1C7F93B4E4A8}" name="Goodhart, Anne" initials="GA" userId="S::agoodhart@deltadental.com::6d10b4e3-cd44-43ad-a69d-f6a6be887d77" providerId="AD"/>
  <p188:author id="{28FA90CD-6037-0B90-5F4E-D41475D01264}" name="Aubrey Barton" initials="AB" userId="S::abarton@deltadentalmo.com::7b6db33d-548e-4b38-8303-0a63f1e37bdb" providerId="AD"/>
  <p188:author id="{91F3C0F9-7F44-F9C5-0D1C-E0C7F848A3B4}" name="Alexis Yocum" initials="AY" userId="S::alexisyocum@meyocks.com::6433516f-a5a8-4c69-a67d-64455286ff5a" providerId="AD"/>
  <p188:author id="{DF708CFE-6BB1-8D73-658A-C386D8B92278}" name="Dallas Schmitz" initials="DS" userId="S::dallasschmitz@meyocks.com::69bd0508-d15f-4761-bc8d-4a60bea791e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i Moyer" initials="KM" lastIdx="2" clrIdx="0">
    <p:extLst>
      <p:ext uri="{19B8F6BF-5375-455C-9EA6-DF929625EA0E}">
        <p15:presenceInfo xmlns:p15="http://schemas.microsoft.com/office/powerpoint/2012/main" userId="S::karimoyer@meyocks.com::67ea31f7-8f0e-453a-9cc1-e847127b271a" providerId="AD"/>
      </p:ext>
    </p:extLst>
  </p:cmAuthor>
  <p:cmAuthor id="2" name="Stephanie Moyer" initials="SM" lastIdx="52" clrIdx="1">
    <p:extLst>
      <p:ext uri="{19B8F6BF-5375-455C-9EA6-DF929625EA0E}">
        <p15:presenceInfo xmlns:p15="http://schemas.microsoft.com/office/powerpoint/2012/main" userId="S::stephaniemoyer@meyocks.com::83b27e19-34b4-46b3-81f6-ef6986ea2847" providerId="AD"/>
      </p:ext>
    </p:extLst>
  </p:cmAuthor>
  <p:cmAuthor id="3" name="Katie Schetzsle" initials="KS" lastIdx="34" clrIdx="2">
    <p:extLst>
      <p:ext uri="{19B8F6BF-5375-455C-9EA6-DF929625EA0E}">
        <p15:presenceInfo xmlns:p15="http://schemas.microsoft.com/office/powerpoint/2012/main" userId="S::katieschetzsle@meyocks.com::3147614b-6826-4bc0-a191-aa02f7e9735b" providerId="AD"/>
      </p:ext>
    </p:extLst>
  </p:cmAuthor>
  <p:cmAuthor id="4" name="Scott Lewellen" initials="SL" lastIdx="3" clrIdx="3">
    <p:extLst>
      <p:ext uri="{19B8F6BF-5375-455C-9EA6-DF929625EA0E}">
        <p15:presenceInfo xmlns:p15="http://schemas.microsoft.com/office/powerpoint/2012/main" userId="S::scottlewellen@meyocks.com::3e1ea895-840a-457e-b3e5-532b3a77efb9" providerId="AD"/>
      </p:ext>
    </p:extLst>
  </p:cmAuthor>
  <p:cmAuthor id="5" name="Lauren Parker" initials="LP" lastIdx="3" clrIdx="4">
    <p:extLst>
      <p:ext uri="{19B8F6BF-5375-455C-9EA6-DF929625EA0E}">
        <p15:presenceInfo xmlns:p15="http://schemas.microsoft.com/office/powerpoint/2012/main" userId="S::laurenparker@meyocks.com::d0267c2c-e230-409e-9228-5195e87501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B02A"/>
    <a:srgbClr val="000000"/>
    <a:srgbClr val="666666"/>
    <a:srgbClr val="77C364"/>
    <a:srgbClr val="3DAE2B"/>
    <a:srgbClr val="2DB035"/>
    <a:srgbClr val="D2EAC9"/>
    <a:srgbClr val="D2B035"/>
    <a:srgbClr val="D7D8D7"/>
    <a:srgbClr val="CAEB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8256E8-09D1-412C-9BA9-FDEC83A8A9E0}" v="1" dt="2025-08-14T18:18:58.6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1"/>
    <p:restoredTop sz="83648" autoAdjust="0"/>
  </p:normalViewPr>
  <p:slideViewPr>
    <p:cSldViewPr snapToGrid="0">
      <p:cViewPr varScale="1">
        <p:scale>
          <a:sx n="92" d="100"/>
          <a:sy n="92" d="100"/>
        </p:scale>
        <p:origin x="1344" y="96"/>
      </p:cViewPr>
      <p:guideLst>
        <p:guide orient="horz" pos="170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Baez" userId="2040197e-e08b-468d-bcce-06c13d9344c7" providerId="ADAL" clId="{DD31B1A5-3783-4127-B0CB-CFA75B46F1DD}"/>
    <pc:docChg chg="undo redo custSel addSld delSld modSld sldOrd">
      <pc:chgData name="Nicole Baez" userId="2040197e-e08b-468d-bcce-06c13d9344c7" providerId="ADAL" clId="{DD31B1A5-3783-4127-B0CB-CFA75B46F1DD}" dt="2025-08-12T18:13:27.863" v="5334" actId="1076"/>
      <pc:docMkLst>
        <pc:docMk/>
      </pc:docMkLst>
      <pc:sldChg chg="del">
        <pc:chgData name="Nicole Baez" userId="2040197e-e08b-468d-bcce-06c13d9344c7" providerId="ADAL" clId="{DD31B1A5-3783-4127-B0CB-CFA75B46F1DD}" dt="2025-08-12T17:34:50.238" v="2" actId="2696"/>
        <pc:sldMkLst>
          <pc:docMk/>
          <pc:sldMk cId="4135788872" sldId="355"/>
        </pc:sldMkLst>
      </pc:sldChg>
      <pc:sldChg chg="del">
        <pc:chgData name="Nicole Baez" userId="2040197e-e08b-468d-bcce-06c13d9344c7" providerId="ADAL" clId="{DD31B1A5-3783-4127-B0CB-CFA75B46F1DD}" dt="2025-08-12T17:34:43.252" v="0" actId="2696"/>
        <pc:sldMkLst>
          <pc:docMk/>
          <pc:sldMk cId="1223114697" sldId="366"/>
        </pc:sldMkLst>
      </pc:sldChg>
      <pc:sldChg chg="del">
        <pc:chgData name="Nicole Baez" userId="2040197e-e08b-468d-bcce-06c13d9344c7" providerId="ADAL" clId="{DD31B1A5-3783-4127-B0CB-CFA75B46F1DD}" dt="2025-08-12T17:34:54.651" v="3" actId="2696"/>
        <pc:sldMkLst>
          <pc:docMk/>
          <pc:sldMk cId="646456208" sldId="367"/>
        </pc:sldMkLst>
      </pc:sldChg>
      <pc:sldChg chg="del">
        <pc:chgData name="Nicole Baez" userId="2040197e-e08b-468d-bcce-06c13d9344c7" providerId="ADAL" clId="{DD31B1A5-3783-4127-B0CB-CFA75B46F1DD}" dt="2025-08-12T17:34:45.850" v="1" actId="2696"/>
        <pc:sldMkLst>
          <pc:docMk/>
          <pc:sldMk cId="1906993442" sldId="374"/>
        </pc:sldMkLst>
      </pc:sldChg>
      <pc:sldChg chg="del">
        <pc:chgData name="Nicole Baez" userId="2040197e-e08b-468d-bcce-06c13d9344c7" providerId="ADAL" clId="{DD31B1A5-3783-4127-B0CB-CFA75B46F1DD}" dt="2025-08-12T17:47:06.865" v="1274" actId="2696"/>
        <pc:sldMkLst>
          <pc:docMk/>
          <pc:sldMk cId="634699150" sldId="1851"/>
        </pc:sldMkLst>
      </pc:sldChg>
      <pc:sldChg chg="del">
        <pc:chgData name="Nicole Baez" userId="2040197e-e08b-468d-bcce-06c13d9344c7" providerId="ADAL" clId="{DD31B1A5-3783-4127-B0CB-CFA75B46F1DD}" dt="2025-08-12T17:47:10.342" v="1275" actId="2696"/>
        <pc:sldMkLst>
          <pc:docMk/>
          <pc:sldMk cId="3751813934" sldId="4109"/>
        </pc:sldMkLst>
      </pc:sldChg>
      <pc:sldChg chg="addSp delSp modSp mod">
        <pc:chgData name="Nicole Baez" userId="2040197e-e08b-468d-bcce-06c13d9344c7" providerId="ADAL" clId="{DD31B1A5-3783-4127-B0CB-CFA75B46F1DD}" dt="2025-08-12T17:54:15.411" v="2096" actId="20577"/>
        <pc:sldMkLst>
          <pc:docMk/>
          <pc:sldMk cId="3606642840" sldId="4113"/>
        </pc:sldMkLst>
        <pc:spChg chg="add mod">
          <ac:chgData name="Nicole Baez" userId="2040197e-e08b-468d-bcce-06c13d9344c7" providerId="ADAL" clId="{DD31B1A5-3783-4127-B0CB-CFA75B46F1DD}" dt="2025-08-12T17:37:36.260" v="490" actId="1076"/>
          <ac:spMkLst>
            <pc:docMk/>
            <pc:sldMk cId="3606642840" sldId="4113"/>
            <ac:spMk id="2" creationId="{2CA6887A-90DF-FAB2-2DA0-D1F247BF2A71}"/>
          </ac:spMkLst>
        </pc:spChg>
        <pc:spChg chg="mod">
          <ac:chgData name="Nicole Baez" userId="2040197e-e08b-468d-bcce-06c13d9344c7" providerId="ADAL" clId="{DD31B1A5-3783-4127-B0CB-CFA75B46F1DD}" dt="2025-08-12T17:54:15.411" v="2096" actId="20577"/>
          <ac:spMkLst>
            <pc:docMk/>
            <pc:sldMk cId="3606642840" sldId="4113"/>
            <ac:spMk id="3" creationId="{2E7A51AA-27EE-5AB2-DC5D-C277BD068800}"/>
          </ac:spMkLst>
        </pc:spChg>
        <pc:picChg chg="add mod">
          <ac:chgData name="Nicole Baez" userId="2040197e-e08b-468d-bcce-06c13d9344c7" providerId="ADAL" clId="{DD31B1A5-3783-4127-B0CB-CFA75B46F1DD}" dt="2025-08-12T17:37:38.880" v="491" actId="1076"/>
          <ac:picMkLst>
            <pc:docMk/>
            <pc:sldMk cId="3606642840" sldId="4113"/>
            <ac:picMk id="8" creationId="{3477B504-14E0-B019-4B11-18C55F1A6912}"/>
          </ac:picMkLst>
        </pc:picChg>
        <pc:picChg chg="add mod">
          <ac:chgData name="Nicole Baez" userId="2040197e-e08b-468d-bcce-06c13d9344c7" providerId="ADAL" clId="{DD31B1A5-3783-4127-B0CB-CFA75B46F1DD}" dt="2025-08-12T17:37:38.880" v="491" actId="1076"/>
          <ac:picMkLst>
            <pc:docMk/>
            <pc:sldMk cId="3606642840" sldId="4113"/>
            <ac:picMk id="11" creationId="{0C611284-A1D6-BDAD-718B-76521E3CB473}"/>
          </ac:picMkLst>
        </pc:picChg>
      </pc:sldChg>
      <pc:sldChg chg="del">
        <pc:chgData name="Nicole Baez" userId="2040197e-e08b-468d-bcce-06c13d9344c7" providerId="ADAL" clId="{DD31B1A5-3783-4127-B0CB-CFA75B46F1DD}" dt="2025-08-12T17:47:06.865" v="1274" actId="2696"/>
        <pc:sldMkLst>
          <pc:docMk/>
          <pc:sldMk cId="2408072095" sldId="4120"/>
        </pc:sldMkLst>
      </pc:sldChg>
      <pc:sldChg chg="del">
        <pc:chgData name="Nicole Baez" userId="2040197e-e08b-468d-bcce-06c13d9344c7" providerId="ADAL" clId="{DD31B1A5-3783-4127-B0CB-CFA75B46F1DD}" dt="2025-08-12T17:47:06.865" v="1274" actId="2696"/>
        <pc:sldMkLst>
          <pc:docMk/>
          <pc:sldMk cId="447299070" sldId="4121"/>
        </pc:sldMkLst>
      </pc:sldChg>
      <pc:sldChg chg="del">
        <pc:chgData name="Nicole Baez" userId="2040197e-e08b-468d-bcce-06c13d9344c7" providerId="ADAL" clId="{DD31B1A5-3783-4127-B0CB-CFA75B46F1DD}" dt="2025-08-12T17:46:56.795" v="1272" actId="2696"/>
        <pc:sldMkLst>
          <pc:docMk/>
          <pc:sldMk cId="3978067816" sldId="4122"/>
        </pc:sldMkLst>
      </pc:sldChg>
      <pc:sldChg chg="del">
        <pc:chgData name="Nicole Baez" userId="2040197e-e08b-468d-bcce-06c13d9344c7" providerId="ADAL" clId="{DD31B1A5-3783-4127-B0CB-CFA75B46F1DD}" dt="2025-08-12T17:46:58.488" v="1273" actId="2696"/>
        <pc:sldMkLst>
          <pc:docMk/>
          <pc:sldMk cId="1449981845" sldId="4123"/>
        </pc:sldMkLst>
      </pc:sldChg>
      <pc:sldChg chg="del">
        <pc:chgData name="Nicole Baez" userId="2040197e-e08b-468d-bcce-06c13d9344c7" providerId="ADAL" clId="{DD31B1A5-3783-4127-B0CB-CFA75B46F1DD}" dt="2025-08-12T17:47:10.342" v="1275" actId="2696"/>
        <pc:sldMkLst>
          <pc:docMk/>
          <pc:sldMk cId="1832433734" sldId="4124"/>
        </pc:sldMkLst>
      </pc:sldChg>
      <pc:sldChg chg="del">
        <pc:chgData name="Nicole Baez" userId="2040197e-e08b-468d-bcce-06c13d9344c7" providerId="ADAL" clId="{DD31B1A5-3783-4127-B0CB-CFA75B46F1DD}" dt="2025-08-12T17:47:06.865" v="1274" actId="2696"/>
        <pc:sldMkLst>
          <pc:docMk/>
          <pc:sldMk cId="546468052" sldId="4125"/>
        </pc:sldMkLst>
      </pc:sldChg>
      <pc:sldChg chg="addSp delSp modSp add mod">
        <pc:chgData name="Nicole Baez" userId="2040197e-e08b-468d-bcce-06c13d9344c7" providerId="ADAL" clId="{DD31B1A5-3783-4127-B0CB-CFA75B46F1DD}" dt="2025-08-12T17:54:18.346" v="2097" actId="20577"/>
        <pc:sldMkLst>
          <pc:docMk/>
          <pc:sldMk cId="1595514216" sldId="4126"/>
        </pc:sldMkLst>
        <pc:spChg chg="mod">
          <ac:chgData name="Nicole Baez" userId="2040197e-e08b-468d-bcce-06c13d9344c7" providerId="ADAL" clId="{DD31B1A5-3783-4127-B0CB-CFA75B46F1DD}" dt="2025-08-12T17:46:26.522" v="1270" actId="255"/>
          <ac:spMkLst>
            <pc:docMk/>
            <pc:sldMk cId="1595514216" sldId="4126"/>
            <ac:spMk id="2" creationId="{FF75F61A-B667-2D12-E258-630A23DB7B5D}"/>
          </ac:spMkLst>
        </pc:spChg>
        <pc:spChg chg="mod">
          <ac:chgData name="Nicole Baez" userId="2040197e-e08b-468d-bcce-06c13d9344c7" providerId="ADAL" clId="{DD31B1A5-3783-4127-B0CB-CFA75B46F1DD}" dt="2025-08-12T17:54:18.346" v="2097" actId="20577"/>
          <ac:spMkLst>
            <pc:docMk/>
            <pc:sldMk cId="1595514216" sldId="4126"/>
            <ac:spMk id="3" creationId="{B3015540-FBFA-9A16-235E-55D0752EA86F}"/>
          </ac:spMkLst>
        </pc:spChg>
        <pc:spChg chg="add mod">
          <ac:chgData name="Nicole Baez" userId="2040197e-e08b-468d-bcce-06c13d9344c7" providerId="ADAL" clId="{DD31B1A5-3783-4127-B0CB-CFA75B46F1DD}" dt="2025-08-12T17:43:32.066" v="1257" actId="12"/>
          <ac:spMkLst>
            <pc:docMk/>
            <pc:sldMk cId="1595514216" sldId="4126"/>
            <ac:spMk id="4" creationId="{A788891B-4EEB-A9B3-844B-F7A3BC67F311}"/>
          </ac:spMkLst>
        </pc:spChg>
        <pc:picChg chg="add mod">
          <ac:chgData name="Nicole Baez" userId="2040197e-e08b-468d-bcce-06c13d9344c7" providerId="ADAL" clId="{DD31B1A5-3783-4127-B0CB-CFA75B46F1DD}" dt="2025-08-12T17:45:51.939" v="1266" actId="1076"/>
          <ac:picMkLst>
            <pc:docMk/>
            <pc:sldMk cId="1595514216" sldId="4126"/>
            <ac:picMk id="6" creationId="{FA71E4D3-6654-2A3D-9AE0-42BAE6135E83}"/>
          </ac:picMkLst>
        </pc:picChg>
        <pc:picChg chg="add mod">
          <ac:chgData name="Nicole Baez" userId="2040197e-e08b-468d-bcce-06c13d9344c7" providerId="ADAL" clId="{DD31B1A5-3783-4127-B0CB-CFA75B46F1DD}" dt="2025-08-12T17:46:13.580" v="1269" actId="1076"/>
          <ac:picMkLst>
            <pc:docMk/>
            <pc:sldMk cId="1595514216" sldId="4126"/>
            <ac:picMk id="9" creationId="{4BCD35F7-4C22-B132-A2ED-75D49AAD1FAF}"/>
          </ac:picMkLst>
        </pc:picChg>
      </pc:sldChg>
      <pc:sldChg chg="addSp delSp modSp add mod">
        <pc:chgData name="Nicole Baez" userId="2040197e-e08b-468d-bcce-06c13d9344c7" providerId="ADAL" clId="{DD31B1A5-3783-4127-B0CB-CFA75B46F1DD}" dt="2025-08-12T17:54:21.533" v="2098" actId="20577"/>
        <pc:sldMkLst>
          <pc:docMk/>
          <pc:sldMk cId="1148950078" sldId="4127"/>
        </pc:sldMkLst>
        <pc:spChg chg="mod">
          <ac:chgData name="Nicole Baez" userId="2040197e-e08b-468d-bcce-06c13d9344c7" providerId="ADAL" clId="{DD31B1A5-3783-4127-B0CB-CFA75B46F1DD}" dt="2025-08-12T17:49:01.950" v="1833" actId="114"/>
          <ac:spMkLst>
            <pc:docMk/>
            <pc:sldMk cId="1148950078" sldId="4127"/>
            <ac:spMk id="2" creationId="{2926881C-02D9-8DF7-E950-7A926E29E20D}"/>
          </ac:spMkLst>
        </pc:spChg>
        <pc:spChg chg="mod">
          <ac:chgData name="Nicole Baez" userId="2040197e-e08b-468d-bcce-06c13d9344c7" providerId="ADAL" clId="{DD31B1A5-3783-4127-B0CB-CFA75B46F1DD}" dt="2025-08-12T17:54:21.533" v="2098" actId="20577"/>
          <ac:spMkLst>
            <pc:docMk/>
            <pc:sldMk cId="1148950078" sldId="4127"/>
            <ac:spMk id="3" creationId="{D722C9F5-8894-B796-4B44-4D7B4180320A}"/>
          </ac:spMkLst>
        </pc:spChg>
        <pc:spChg chg="mod">
          <ac:chgData name="Nicole Baez" userId="2040197e-e08b-468d-bcce-06c13d9344c7" providerId="ADAL" clId="{DD31B1A5-3783-4127-B0CB-CFA75B46F1DD}" dt="2025-08-12T17:53:55.785" v="2094" actId="20577"/>
          <ac:spMkLst>
            <pc:docMk/>
            <pc:sldMk cId="1148950078" sldId="4127"/>
            <ac:spMk id="4" creationId="{78632E5E-0C9C-ED28-ABC8-3D1F0E84B41E}"/>
          </ac:spMkLst>
        </pc:spChg>
        <pc:picChg chg="add mod">
          <ac:chgData name="Nicole Baez" userId="2040197e-e08b-468d-bcce-06c13d9344c7" providerId="ADAL" clId="{DD31B1A5-3783-4127-B0CB-CFA75B46F1DD}" dt="2025-08-12T17:54:04.926" v="2095" actId="1076"/>
          <ac:picMkLst>
            <pc:docMk/>
            <pc:sldMk cId="1148950078" sldId="4127"/>
            <ac:picMk id="8" creationId="{11A5D880-5A55-D014-CE9B-B2E1A96ECB43}"/>
          </ac:picMkLst>
        </pc:picChg>
      </pc:sldChg>
      <pc:sldChg chg="addSp delSp modSp add mod ord">
        <pc:chgData name="Nicole Baez" userId="2040197e-e08b-468d-bcce-06c13d9344c7" providerId="ADAL" clId="{DD31B1A5-3783-4127-B0CB-CFA75B46F1DD}" dt="2025-08-12T17:58:34.227" v="2709" actId="1076"/>
        <pc:sldMkLst>
          <pc:docMk/>
          <pc:sldMk cId="815055924" sldId="4128"/>
        </pc:sldMkLst>
        <pc:spChg chg="mod">
          <ac:chgData name="Nicole Baez" userId="2040197e-e08b-468d-bcce-06c13d9344c7" providerId="ADAL" clId="{DD31B1A5-3783-4127-B0CB-CFA75B46F1DD}" dt="2025-08-12T17:56:38.563" v="2701" actId="20577"/>
          <ac:spMkLst>
            <pc:docMk/>
            <pc:sldMk cId="815055924" sldId="4128"/>
            <ac:spMk id="2" creationId="{C4573048-176A-8F74-8DF2-F60ADEFC8EE6}"/>
          </ac:spMkLst>
        </pc:spChg>
        <pc:spChg chg="mod">
          <ac:chgData name="Nicole Baez" userId="2040197e-e08b-468d-bcce-06c13d9344c7" providerId="ADAL" clId="{DD31B1A5-3783-4127-B0CB-CFA75B46F1DD}" dt="2025-08-12T17:54:50.725" v="2127" actId="20577"/>
          <ac:spMkLst>
            <pc:docMk/>
            <pc:sldMk cId="815055924" sldId="4128"/>
            <ac:spMk id="3" creationId="{266AAE78-C7BC-BFE4-30C3-976226CDCF10}"/>
          </ac:spMkLst>
        </pc:spChg>
        <pc:picChg chg="add mod">
          <ac:chgData name="Nicole Baez" userId="2040197e-e08b-468d-bcce-06c13d9344c7" providerId="ADAL" clId="{DD31B1A5-3783-4127-B0CB-CFA75B46F1DD}" dt="2025-08-12T17:58:34.227" v="2709" actId="1076"/>
          <ac:picMkLst>
            <pc:docMk/>
            <pc:sldMk cId="815055924" sldId="4128"/>
            <ac:picMk id="5" creationId="{D5A19962-6B8E-AED2-257E-97BC2AFCA99C}"/>
          </ac:picMkLst>
        </pc:picChg>
      </pc:sldChg>
      <pc:sldChg chg="addSp delSp modSp add mod">
        <pc:chgData name="Nicole Baez" userId="2040197e-e08b-468d-bcce-06c13d9344c7" providerId="ADAL" clId="{DD31B1A5-3783-4127-B0CB-CFA75B46F1DD}" dt="2025-08-12T18:04:13.172" v="3590" actId="1076"/>
        <pc:sldMkLst>
          <pc:docMk/>
          <pc:sldMk cId="3313768972" sldId="4129"/>
        </pc:sldMkLst>
        <pc:spChg chg="mod">
          <ac:chgData name="Nicole Baez" userId="2040197e-e08b-468d-bcce-06c13d9344c7" providerId="ADAL" clId="{DD31B1A5-3783-4127-B0CB-CFA75B46F1DD}" dt="2025-08-12T18:03:07.166" v="3576" actId="255"/>
          <ac:spMkLst>
            <pc:docMk/>
            <pc:sldMk cId="3313768972" sldId="4129"/>
            <ac:spMk id="2" creationId="{23DA99AB-FFE7-9964-0B3C-991019AD08E1}"/>
          </ac:spMkLst>
        </pc:spChg>
        <pc:spChg chg="mod">
          <ac:chgData name="Nicole Baez" userId="2040197e-e08b-468d-bcce-06c13d9344c7" providerId="ADAL" clId="{DD31B1A5-3783-4127-B0CB-CFA75B46F1DD}" dt="2025-08-12T17:58:56.882" v="2736" actId="20577"/>
          <ac:spMkLst>
            <pc:docMk/>
            <pc:sldMk cId="3313768972" sldId="4129"/>
            <ac:spMk id="3" creationId="{ED99A5C5-F5C4-9EFE-0219-598E4887562F}"/>
          </ac:spMkLst>
        </pc:spChg>
        <pc:spChg chg="add mod">
          <ac:chgData name="Nicole Baez" userId="2040197e-e08b-468d-bcce-06c13d9344c7" providerId="ADAL" clId="{DD31B1A5-3783-4127-B0CB-CFA75B46F1DD}" dt="2025-08-12T18:03:28.978" v="3581" actId="1076"/>
          <ac:spMkLst>
            <pc:docMk/>
            <pc:sldMk cId="3313768972" sldId="4129"/>
            <ac:spMk id="4" creationId="{4805B8F2-9B73-047C-7274-E6B09B89D829}"/>
          </ac:spMkLst>
        </pc:spChg>
        <pc:picChg chg="add mod">
          <ac:chgData name="Nicole Baez" userId="2040197e-e08b-468d-bcce-06c13d9344c7" providerId="ADAL" clId="{DD31B1A5-3783-4127-B0CB-CFA75B46F1DD}" dt="2025-08-12T18:04:13.172" v="3590" actId="1076"/>
          <ac:picMkLst>
            <pc:docMk/>
            <pc:sldMk cId="3313768972" sldId="4129"/>
            <ac:picMk id="9" creationId="{6A3FDA58-D389-F3E8-94A3-15F50E161459}"/>
          </ac:picMkLst>
        </pc:picChg>
      </pc:sldChg>
      <pc:sldChg chg="addSp delSp modSp add mod">
        <pc:chgData name="Nicole Baez" userId="2040197e-e08b-468d-bcce-06c13d9344c7" providerId="ADAL" clId="{DD31B1A5-3783-4127-B0CB-CFA75B46F1DD}" dt="2025-08-12T18:13:27.863" v="5334" actId="1076"/>
        <pc:sldMkLst>
          <pc:docMk/>
          <pc:sldMk cId="3628370888" sldId="4130"/>
        </pc:sldMkLst>
        <pc:spChg chg="mod">
          <ac:chgData name="Nicole Baez" userId="2040197e-e08b-468d-bcce-06c13d9344c7" providerId="ADAL" clId="{DD31B1A5-3783-4127-B0CB-CFA75B46F1DD}" dt="2025-08-12T18:05:42.510" v="4093" actId="20577"/>
          <ac:spMkLst>
            <pc:docMk/>
            <pc:sldMk cId="3628370888" sldId="4130"/>
            <ac:spMk id="2" creationId="{794A7192-AD81-C306-7199-D6C59D7C3AD7}"/>
          </ac:spMkLst>
        </pc:spChg>
        <pc:spChg chg="mod">
          <ac:chgData name="Nicole Baez" userId="2040197e-e08b-468d-bcce-06c13d9344c7" providerId="ADAL" clId="{DD31B1A5-3783-4127-B0CB-CFA75B46F1DD}" dt="2025-08-12T18:04:33.725" v="3612" actId="20577"/>
          <ac:spMkLst>
            <pc:docMk/>
            <pc:sldMk cId="3628370888" sldId="4130"/>
            <ac:spMk id="3" creationId="{6DB129D5-E2C6-5F92-5038-2F3C33EF4EAA}"/>
          </ac:spMkLst>
        </pc:spChg>
        <pc:spChg chg="mod">
          <ac:chgData name="Nicole Baez" userId="2040197e-e08b-468d-bcce-06c13d9344c7" providerId="ADAL" clId="{DD31B1A5-3783-4127-B0CB-CFA75B46F1DD}" dt="2025-08-12T18:07:11.474" v="4593" actId="255"/>
          <ac:spMkLst>
            <pc:docMk/>
            <pc:sldMk cId="3628370888" sldId="4130"/>
            <ac:spMk id="4" creationId="{2A153479-2C6D-58F6-745C-4A8355E27834}"/>
          </ac:spMkLst>
        </pc:spChg>
        <pc:picChg chg="add mod">
          <ac:chgData name="Nicole Baez" userId="2040197e-e08b-468d-bcce-06c13d9344c7" providerId="ADAL" clId="{DD31B1A5-3783-4127-B0CB-CFA75B46F1DD}" dt="2025-08-12T18:13:27.863" v="5334" actId="1076"/>
          <ac:picMkLst>
            <pc:docMk/>
            <pc:sldMk cId="3628370888" sldId="4130"/>
            <ac:picMk id="6" creationId="{E93612B0-4A5A-A416-CD2F-84AF2DC45028}"/>
          </ac:picMkLst>
        </pc:picChg>
      </pc:sldChg>
      <pc:sldChg chg="addSp delSp modSp add mod">
        <pc:chgData name="Nicole Baez" userId="2040197e-e08b-468d-bcce-06c13d9344c7" providerId="ADAL" clId="{DD31B1A5-3783-4127-B0CB-CFA75B46F1DD}" dt="2025-08-12T18:10:29.135" v="5315" actId="1076"/>
        <pc:sldMkLst>
          <pc:docMk/>
          <pc:sldMk cId="1919819795" sldId="4131"/>
        </pc:sldMkLst>
        <pc:spChg chg="mod">
          <ac:chgData name="Nicole Baez" userId="2040197e-e08b-468d-bcce-06c13d9344c7" providerId="ADAL" clId="{DD31B1A5-3783-4127-B0CB-CFA75B46F1DD}" dt="2025-08-12T18:09:07.825" v="5060" actId="20577"/>
          <ac:spMkLst>
            <pc:docMk/>
            <pc:sldMk cId="1919819795" sldId="4131"/>
            <ac:spMk id="2" creationId="{66B1727C-77CA-6309-0155-3768BEF111D4}"/>
          </ac:spMkLst>
        </pc:spChg>
        <pc:spChg chg="mod">
          <ac:chgData name="Nicole Baez" userId="2040197e-e08b-468d-bcce-06c13d9344c7" providerId="ADAL" clId="{DD31B1A5-3783-4127-B0CB-CFA75B46F1DD}" dt="2025-08-12T18:08:03.069" v="4635" actId="20577"/>
          <ac:spMkLst>
            <pc:docMk/>
            <pc:sldMk cId="1919819795" sldId="4131"/>
            <ac:spMk id="3" creationId="{E42DC4DF-3B51-0785-D520-39C254196055}"/>
          </ac:spMkLst>
        </pc:spChg>
        <pc:spChg chg="mod">
          <ac:chgData name="Nicole Baez" userId="2040197e-e08b-468d-bcce-06c13d9344c7" providerId="ADAL" clId="{DD31B1A5-3783-4127-B0CB-CFA75B46F1DD}" dt="2025-08-12T18:09:48.806" v="5311" actId="20577"/>
          <ac:spMkLst>
            <pc:docMk/>
            <pc:sldMk cId="1919819795" sldId="4131"/>
            <ac:spMk id="4" creationId="{FF816AAC-E1E3-33CA-F3A3-193E8CC631EA}"/>
          </ac:spMkLst>
        </pc:spChg>
        <pc:picChg chg="add mod">
          <ac:chgData name="Nicole Baez" userId="2040197e-e08b-468d-bcce-06c13d9344c7" providerId="ADAL" clId="{DD31B1A5-3783-4127-B0CB-CFA75B46F1DD}" dt="2025-08-12T18:10:29.135" v="5315" actId="1076"/>
          <ac:picMkLst>
            <pc:docMk/>
            <pc:sldMk cId="1919819795" sldId="4131"/>
            <ac:picMk id="7" creationId="{B5ABC0EA-B4E0-AC4F-26B8-45964AE8C606}"/>
          </ac:picMkLst>
        </pc:picChg>
      </pc:sldChg>
      <pc:sldMasterChg chg="delSldLayout">
        <pc:chgData name="Nicole Baez" userId="2040197e-e08b-468d-bcce-06c13d9344c7" providerId="ADAL" clId="{DD31B1A5-3783-4127-B0CB-CFA75B46F1DD}" dt="2025-08-12T17:47:06.865" v="1274" actId="2696"/>
        <pc:sldMasterMkLst>
          <pc:docMk/>
          <pc:sldMasterMk cId="1634296920" sldId="2147483666"/>
        </pc:sldMasterMkLst>
        <pc:sldLayoutChg chg="del">
          <pc:chgData name="Nicole Baez" userId="2040197e-e08b-468d-bcce-06c13d9344c7" providerId="ADAL" clId="{DD31B1A5-3783-4127-B0CB-CFA75B46F1DD}" dt="2025-08-12T17:47:06.865" v="1274" actId="2696"/>
          <pc:sldLayoutMkLst>
            <pc:docMk/>
            <pc:sldMasterMk cId="1634296920" sldId="2147483666"/>
            <pc:sldLayoutMk cId="1052586785" sldId="2147483682"/>
          </pc:sldLayoutMkLst>
        </pc:sldLayoutChg>
      </pc:sldMasterChg>
    </pc:docChg>
  </pc:docChgLst>
  <pc:docChgLst>
    <pc:chgData name="Nicole Baez" userId="2040197e-e08b-468d-bcce-06c13d9344c7" providerId="ADAL" clId="{B48256E8-09D1-412C-9BA9-FDEC83A8A9E0}"/>
    <pc:docChg chg="custSel modSld">
      <pc:chgData name="Nicole Baez" userId="2040197e-e08b-468d-bcce-06c13d9344c7" providerId="ADAL" clId="{B48256E8-09D1-412C-9BA9-FDEC83A8A9E0}" dt="2025-08-14T18:19:03.557" v="9" actId="207"/>
      <pc:docMkLst>
        <pc:docMk/>
      </pc:docMkLst>
      <pc:sldChg chg="addSp delSp modSp mod">
        <pc:chgData name="Nicole Baez" userId="2040197e-e08b-468d-bcce-06c13d9344c7" providerId="ADAL" clId="{B48256E8-09D1-412C-9BA9-FDEC83A8A9E0}" dt="2025-08-14T18:17:52.489" v="3" actId="1076"/>
        <pc:sldMkLst>
          <pc:docMk/>
          <pc:sldMk cId="1148950078" sldId="4127"/>
        </pc:sldMkLst>
        <pc:picChg chg="del">
          <ac:chgData name="Nicole Baez" userId="2040197e-e08b-468d-bcce-06c13d9344c7" providerId="ADAL" clId="{B48256E8-09D1-412C-9BA9-FDEC83A8A9E0}" dt="2025-08-14T18:17:47.937" v="1" actId="478"/>
          <ac:picMkLst>
            <pc:docMk/>
            <pc:sldMk cId="1148950078" sldId="4127"/>
            <ac:picMk id="6" creationId="{9C11878C-EE16-31E3-7C1F-F6E5C7EBA3DA}"/>
          </ac:picMkLst>
        </pc:picChg>
        <pc:picChg chg="add mod">
          <ac:chgData name="Nicole Baez" userId="2040197e-e08b-468d-bcce-06c13d9344c7" providerId="ADAL" clId="{B48256E8-09D1-412C-9BA9-FDEC83A8A9E0}" dt="2025-08-14T18:17:52.489" v="3" actId="1076"/>
          <ac:picMkLst>
            <pc:docMk/>
            <pc:sldMk cId="1148950078" sldId="4127"/>
            <ac:picMk id="7" creationId="{2C1D7B33-8E61-DA20-84ED-B39A76B23706}"/>
          </ac:picMkLst>
        </pc:picChg>
      </pc:sldChg>
      <pc:sldChg chg="modSp mod">
        <pc:chgData name="Nicole Baez" userId="2040197e-e08b-468d-bcce-06c13d9344c7" providerId="ADAL" clId="{B48256E8-09D1-412C-9BA9-FDEC83A8A9E0}" dt="2025-08-14T18:19:03.557" v="9" actId="207"/>
        <pc:sldMkLst>
          <pc:docMk/>
          <pc:sldMk cId="1919819795" sldId="4131"/>
        </pc:sldMkLst>
        <pc:spChg chg="mod">
          <ac:chgData name="Nicole Baez" userId="2040197e-e08b-468d-bcce-06c13d9344c7" providerId="ADAL" clId="{B48256E8-09D1-412C-9BA9-FDEC83A8A9E0}" dt="2025-08-14T18:19:03.557" v="9" actId="207"/>
          <ac:spMkLst>
            <pc:docMk/>
            <pc:sldMk cId="1919819795" sldId="4131"/>
            <ac:spMk id="4" creationId="{FF816AAC-E1E3-33CA-F3A3-193E8CC631E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Gotham Book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Gotham Book" pitchFamily="2" charset="0"/>
              </a:defRPr>
            </a:lvl1pPr>
          </a:lstStyle>
          <a:p>
            <a:fld id="{86C88AF4-7541-AF40-A6B7-1DFCB02B1917}" type="datetimeFigureOut">
              <a:rPr lang="en-US" smtClean="0"/>
              <a:pPr/>
              <a:t>8/15/2025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Gotham Book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Gotham Book" pitchFamily="2" charset="0"/>
              </a:defRPr>
            </a:lvl1pPr>
          </a:lstStyle>
          <a:p>
            <a:fld id="{2A2552B0-C013-0640-B23A-2D57AA8B18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b="0" i="0" kern="1200">
        <a:solidFill>
          <a:schemeClr val="tx1"/>
        </a:solidFill>
        <a:latin typeface="Gotham Book" pitchFamily="2" charset="0"/>
        <a:ea typeface="+mn-ea"/>
        <a:cs typeface="+mn-cs"/>
      </a:defRPr>
    </a:lvl1pPr>
    <a:lvl2pPr marL="609585" algn="l" defTabSz="609585" rtl="0" eaLnBrk="1" latinLnBrk="0" hangingPunct="1">
      <a:defRPr sz="1600" b="0" i="0" kern="1200">
        <a:solidFill>
          <a:schemeClr val="tx1"/>
        </a:solidFill>
        <a:latin typeface="Gotham Book" pitchFamily="2" charset="0"/>
        <a:ea typeface="+mn-ea"/>
        <a:cs typeface="+mn-cs"/>
      </a:defRPr>
    </a:lvl2pPr>
    <a:lvl3pPr marL="1219170" algn="l" defTabSz="609585" rtl="0" eaLnBrk="1" latinLnBrk="0" hangingPunct="1">
      <a:defRPr sz="1600" b="0" i="0" kern="1200">
        <a:solidFill>
          <a:schemeClr val="tx1"/>
        </a:solidFill>
        <a:latin typeface="Gotham Book" pitchFamily="2" charset="0"/>
        <a:ea typeface="+mn-ea"/>
        <a:cs typeface="+mn-cs"/>
      </a:defRPr>
    </a:lvl3pPr>
    <a:lvl4pPr marL="1828754" algn="l" defTabSz="609585" rtl="0" eaLnBrk="1" latinLnBrk="0" hangingPunct="1">
      <a:defRPr sz="1600" b="0" i="0" kern="1200">
        <a:solidFill>
          <a:schemeClr val="tx1"/>
        </a:solidFill>
        <a:latin typeface="Gotham Book" pitchFamily="2" charset="0"/>
        <a:ea typeface="+mn-ea"/>
        <a:cs typeface="+mn-cs"/>
      </a:defRPr>
    </a:lvl4pPr>
    <a:lvl5pPr marL="2438339" algn="l" defTabSz="609585" rtl="0" eaLnBrk="1" latinLnBrk="0" hangingPunct="1">
      <a:defRPr sz="1600" b="0" i="0" kern="1200">
        <a:solidFill>
          <a:schemeClr val="tx1"/>
        </a:solidFill>
        <a:latin typeface="Gotham Book" pitchFamily="2" charset="0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177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62F6898-504B-A170-8E31-2A18D47D9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7" y="-1"/>
            <a:ext cx="12185905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3352" y="1949871"/>
            <a:ext cx="4911587" cy="1747487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6600" baseline="0">
                <a:solidFill>
                  <a:schemeClr val="bg1"/>
                </a:solidFill>
                <a:latin typeface="Gotham Light" pitchFamily="50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52500" y="4185718"/>
            <a:ext cx="4772439" cy="6436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Gotham Medium" pitchFamily="50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157903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g photo and text slide - 1 line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727045"/>
            <a:ext cx="5719864" cy="792539"/>
          </a:xfrm>
        </p:spPr>
        <p:txBody>
          <a:bodyPr anchor="t">
            <a:noAutofit/>
          </a:bodyPr>
          <a:lstStyle>
            <a:lvl1pPr algn="l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001" y="1706880"/>
            <a:ext cx="5617633" cy="3788432"/>
          </a:xfrm>
        </p:spPr>
        <p:txBody>
          <a:bodyPr>
            <a:noAutofit/>
          </a:bodyPr>
          <a:lstStyle>
            <a:lvl1pPr marL="211661" indent="-211661">
              <a:buFont typeface="Arial" panose="020B0604020202020204" pitchFamily="34" charset="0"/>
              <a:buChar char="•"/>
              <a:tabLst/>
              <a:defRPr sz="2667"/>
            </a:lvl1pPr>
            <a:lvl2pPr marL="908028" indent="-298443">
              <a:tabLst/>
              <a:defRPr sz="2667"/>
            </a:lvl2pPr>
            <a:lvl3pPr marL="1426598" indent="-207428">
              <a:tabLst/>
              <a:defRPr sz="2667"/>
            </a:lvl3pPr>
            <a:lvl4pPr marL="2131431" indent="-302676">
              <a:tabLst/>
              <a:defRPr sz="2400"/>
            </a:lvl4pPr>
            <a:lvl5pPr marL="2726199" indent="-287859">
              <a:tabLst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9ED2D2-3D3E-8649-8DD5-6EAE18751B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91200" cy="6858000"/>
          </a:xfrm>
          <a:noFill/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1C6511-4700-A747-A30A-A3ACC6C32366}"/>
              </a:ext>
            </a:extLst>
          </p:cNvPr>
          <p:cNvSpPr txBox="1"/>
          <p:nvPr userDrawn="1"/>
        </p:nvSpPr>
        <p:spPr>
          <a:xfrm>
            <a:off x="1430973" y="4530057"/>
            <a:ext cx="305359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solidFill>
                  <a:schemeClr val="bg1"/>
                </a:solidFill>
              </a:rPr>
              <a:t>Who We Are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943994C-1186-E148-B829-D677BF2CBB77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1982247" y="2497667"/>
            <a:ext cx="1826708" cy="1828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5C0F0B-3AAF-1C46-B8F6-E61CAF4732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01234" y="4527551"/>
            <a:ext cx="2988733" cy="869949"/>
          </a:xfrm>
        </p:spPr>
        <p:txBody>
          <a:bodyPr/>
          <a:lstStyle>
            <a:lvl1pPr marL="0" indent="0" algn="ctr">
              <a:lnSpc>
                <a:spcPts val="4267"/>
              </a:lnSpc>
              <a:buNone/>
              <a:defRPr sz="42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1978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g photo and text slide - 2 line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727045"/>
            <a:ext cx="5719864" cy="1420537"/>
          </a:xfrm>
        </p:spPr>
        <p:txBody>
          <a:bodyPr anchor="t">
            <a:noAutofit/>
          </a:bodyPr>
          <a:lstStyle>
            <a:lvl1pPr algn="l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001" y="2255520"/>
            <a:ext cx="5617633" cy="3788432"/>
          </a:xfrm>
        </p:spPr>
        <p:txBody>
          <a:bodyPr>
            <a:noAutofit/>
          </a:bodyPr>
          <a:lstStyle>
            <a:lvl1pPr marL="237061" indent="-237061">
              <a:buFont typeface="Arial" panose="020B0604020202020204" pitchFamily="34" charset="0"/>
              <a:buChar char="•"/>
              <a:tabLst/>
              <a:defRPr sz="2667"/>
            </a:lvl1pPr>
            <a:lvl2pPr marL="920728" indent="-311143">
              <a:tabLst/>
              <a:defRPr sz="2667"/>
            </a:lvl2pPr>
            <a:lvl3pPr marL="1454114" indent="-234945">
              <a:tabLst/>
              <a:defRPr sz="2667"/>
            </a:lvl3pPr>
            <a:lvl4pPr marL="2137780" indent="-309026">
              <a:tabLst/>
              <a:defRPr sz="2400"/>
            </a:lvl4pPr>
            <a:lvl5pPr marL="2745249" indent="-306910">
              <a:tabLst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9ED2D2-3D3E-8649-8DD5-6EAE18751B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91200" cy="6858000"/>
          </a:xfrm>
          <a:noFill/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D26EDC-52AD-674A-8722-75D1279712D7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1982247" y="2497667"/>
            <a:ext cx="1826708" cy="1828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7BDAED1-58FD-664A-B212-F564D84D03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01234" y="4527551"/>
            <a:ext cx="2988733" cy="869949"/>
          </a:xfrm>
        </p:spPr>
        <p:txBody>
          <a:bodyPr/>
          <a:lstStyle>
            <a:lvl1pPr marL="0" indent="0" algn="ctr">
              <a:lnSpc>
                <a:spcPts val="4267"/>
              </a:lnSpc>
              <a:buNone/>
              <a:defRPr sz="42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2552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nly_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55F8E88-191A-6E44-8850-83C54F208002}"/>
              </a:ext>
            </a:extLst>
          </p:cNvPr>
          <p:cNvSpPr/>
          <p:nvPr userDrawn="1"/>
        </p:nvSpPr>
        <p:spPr>
          <a:xfrm>
            <a:off x="4608750" y="2619161"/>
            <a:ext cx="2931268" cy="3367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04FB654-D8D9-A34F-B907-6007178FA4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482" y="731520"/>
            <a:ext cx="11743028" cy="1240712"/>
          </a:xfrm>
        </p:spPr>
        <p:txBody>
          <a:bodyPr anchor="t">
            <a:noAutofit/>
          </a:bodyPr>
          <a:lstStyle>
            <a:lvl1pPr algn="ctr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752D646-2279-9E4E-AF61-B3F4C990D216}"/>
              </a:ext>
            </a:extLst>
          </p:cNvPr>
          <p:cNvSpPr/>
          <p:nvPr userDrawn="1"/>
        </p:nvSpPr>
        <p:spPr>
          <a:xfrm>
            <a:off x="8223115" y="2619161"/>
            <a:ext cx="2931268" cy="3367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Text Placeholder 44">
            <a:extLst>
              <a:ext uri="{FF2B5EF4-FFF2-40B4-BE49-F238E27FC236}">
                <a16:creationId xmlns:a16="http://schemas.microsoft.com/office/drawing/2014/main" id="{6AA18B12-7A82-2D40-B779-AD42648940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20593" y="2619162"/>
            <a:ext cx="2926080" cy="3366999"/>
          </a:xfrm>
          <a:ln>
            <a:noFill/>
          </a:ln>
        </p:spPr>
        <p:txBody>
          <a:bodyPr tIns="91440" rIns="137160" bIns="91440"/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F6359EA-A5E9-564D-86A0-863FBAD21114}"/>
              </a:ext>
            </a:extLst>
          </p:cNvPr>
          <p:cNvSpPr/>
          <p:nvPr userDrawn="1"/>
        </p:nvSpPr>
        <p:spPr>
          <a:xfrm>
            <a:off x="1053665" y="2619161"/>
            <a:ext cx="2926080" cy="3367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16DA6445-4C2C-BE4E-9610-12A36F4B40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1718" y="2619162"/>
            <a:ext cx="2931583" cy="3366999"/>
          </a:xfrm>
          <a:ln>
            <a:noFill/>
          </a:ln>
        </p:spPr>
        <p:txBody>
          <a:bodyPr tIns="91440" rIns="137160" bIns="91440"/>
          <a:lstStyle>
            <a:lvl1pPr>
              <a:defRPr sz="2133"/>
            </a:lvl1pPr>
            <a:lvl2pPr>
              <a:defRPr sz="2133"/>
            </a:lvl2pPr>
            <a:lvl4pPr>
              <a:defRPr sz="2133"/>
            </a:lvl4pPr>
            <a:lvl5pPr>
              <a:defRPr sz="2133"/>
            </a:lvl5pPr>
          </a:lstStyle>
          <a:p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CCA22DB2-ED13-0749-A3F2-BD49081C4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3665" y="2619161"/>
            <a:ext cx="2926080" cy="3367000"/>
          </a:xfrm>
          <a:ln>
            <a:noFill/>
          </a:ln>
        </p:spPr>
        <p:txBody>
          <a:bodyPr tIns="91440" rIns="137160" bIns="91440"/>
          <a:lstStyle>
            <a:lvl1pPr marL="158747" indent="-158747">
              <a:tabLst/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B37AFF2-5DAF-5E49-A1D7-1F9988340268}"/>
              </a:ext>
            </a:extLst>
          </p:cNvPr>
          <p:cNvSpPr/>
          <p:nvPr userDrawn="1"/>
        </p:nvSpPr>
        <p:spPr>
          <a:xfrm>
            <a:off x="810739" y="2316480"/>
            <a:ext cx="488325" cy="488325"/>
          </a:xfrm>
          <a:prstGeom prst="ellipse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08C38D-14DB-B844-8F77-10FF8ED3EA2C}"/>
              </a:ext>
            </a:extLst>
          </p:cNvPr>
          <p:cNvSpPr/>
          <p:nvPr userDrawn="1"/>
        </p:nvSpPr>
        <p:spPr>
          <a:xfrm>
            <a:off x="4397216" y="2316480"/>
            <a:ext cx="488325" cy="488325"/>
          </a:xfrm>
          <a:prstGeom prst="ellipse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2574C53-3D8D-0543-94DD-3634F3C47AD6}"/>
              </a:ext>
            </a:extLst>
          </p:cNvPr>
          <p:cNvSpPr/>
          <p:nvPr userDrawn="1"/>
        </p:nvSpPr>
        <p:spPr>
          <a:xfrm>
            <a:off x="7973832" y="2316480"/>
            <a:ext cx="488325" cy="488325"/>
          </a:xfrm>
          <a:prstGeom prst="ellipse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5ECAF3E-B777-9947-B850-D4C992D555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8414" y="2316480"/>
            <a:ext cx="300567" cy="302683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BC9B78EC-5B89-BB46-8F14-B6B0AC7EBF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1738" y="2316480"/>
            <a:ext cx="300567" cy="302683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6BAA0AB1-FAA7-3C4E-8EF3-E4C077F40E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16937" y="2316480"/>
            <a:ext cx="300567" cy="302683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0CF72D-D3C6-A044-84CD-BAA3048B5F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063" y="6382900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28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5CD2E9-AB31-3A46-9FC4-7FEB7F1A90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F394A26-8986-7748-B584-0C98F016C8A2}"/>
              </a:ext>
            </a:extLst>
          </p:cNvPr>
          <p:cNvSpPr/>
          <p:nvPr userDrawn="1"/>
        </p:nvSpPr>
        <p:spPr>
          <a:xfrm>
            <a:off x="618783" y="2599293"/>
            <a:ext cx="1828800" cy="121920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450DC6-8115-9542-8AE1-D76581BC2E75}"/>
              </a:ext>
            </a:extLst>
          </p:cNvPr>
          <p:cNvSpPr/>
          <p:nvPr userDrawn="1"/>
        </p:nvSpPr>
        <p:spPr>
          <a:xfrm>
            <a:off x="2900192" y="2599293"/>
            <a:ext cx="1828800" cy="121920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9DCDC5-CFB0-2A46-A9A4-FA77D76CBC24}"/>
              </a:ext>
            </a:extLst>
          </p:cNvPr>
          <p:cNvSpPr/>
          <p:nvPr userDrawn="1"/>
        </p:nvSpPr>
        <p:spPr>
          <a:xfrm>
            <a:off x="5181601" y="2599293"/>
            <a:ext cx="1828800" cy="121920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FD1E84-A56B-9344-A5EC-3D9C0F309A11}"/>
              </a:ext>
            </a:extLst>
          </p:cNvPr>
          <p:cNvSpPr/>
          <p:nvPr userDrawn="1"/>
        </p:nvSpPr>
        <p:spPr>
          <a:xfrm>
            <a:off x="7463011" y="2599293"/>
            <a:ext cx="1828800" cy="121920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3133C2-CA9B-C54F-B18D-270C96A9C903}"/>
              </a:ext>
            </a:extLst>
          </p:cNvPr>
          <p:cNvSpPr/>
          <p:nvPr userDrawn="1"/>
        </p:nvSpPr>
        <p:spPr>
          <a:xfrm>
            <a:off x="9744419" y="2599293"/>
            <a:ext cx="1828800" cy="121920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53E18B-EB10-7B41-9373-311338D5799D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618783" y="2864360"/>
            <a:ext cx="1828800" cy="817033"/>
          </a:xfrm>
        </p:spPr>
        <p:txBody>
          <a:bodyPr wrap="square" lIns="0" tIns="0" rIns="0" bIns="0"/>
          <a:lstStyle>
            <a:lvl1pPr marL="0" indent="0">
              <a:buNone/>
              <a:defRPr sz="1867"/>
            </a:lvl1pPr>
            <a:lvl2pPr marL="387341" indent="-188379">
              <a:tabLst/>
              <a:defRPr sz="1867"/>
            </a:lvl2pPr>
            <a:lvl3pPr marL="615935" indent="-169329">
              <a:tabLst/>
              <a:defRPr sz="1867"/>
            </a:lvl3pPr>
            <a:lvl4pPr marL="846646" indent="-190495">
              <a:tabLst/>
              <a:defRPr sz="1867"/>
            </a:lvl4pPr>
            <a:lvl5pPr marL="1075240" indent="-190495">
              <a:tabLst/>
              <a:defRPr sz="1867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E71DB13-BE0B-AF48-B2C8-25F21B02B602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891143" y="2864360"/>
            <a:ext cx="1828800" cy="817033"/>
          </a:xfrm>
        </p:spPr>
        <p:txBody>
          <a:bodyPr wrap="square" lIns="0" tIns="0" rIns="0" bIns="0"/>
          <a:lstStyle>
            <a:lvl1pPr marL="0" indent="0">
              <a:buNone/>
              <a:defRPr sz="1867"/>
            </a:lvl1pPr>
            <a:lvl2pPr marL="387341" indent="-188379">
              <a:tabLst/>
              <a:defRPr sz="1867"/>
            </a:lvl2pPr>
            <a:lvl3pPr marL="615935" indent="-169329">
              <a:tabLst/>
              <a:defRPr sz="1867"/>
            </a:lvl3pPr>
            <a:lvl4pPr marL="846646" indent="-190495">
              <a:tabLst/>
              <a:defRPr sz="1867"/>
            </a:lvl4pPr>
            <a:lvl5pPr marL="1075240" indent="-190495">
              <a:tabLst/>
              <a:defRPr sz="1867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271D8436-58E7-004E-B74A-74A6AAC7A3A9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5184165" y="2864360"/>
            <a:ext cx="1828800" cy="817033"/>
          </a:xfrm>
        </p:spPr>
        <p:txBody>
          <a:bodyPr wrap="square" lIns="0" tIns="0" rIns="0" bIns="0"/>
          <a:lstStyle>
            <a:lvl1pPr marL="0" indent="0">
              <a:buNone/>
              <a:defRPr sz="1867"/>
            </a:lvl1pPr>
            <a:lvl2pPr marL="387341" indent="-188379">
              <a:tabLst/>
              <a:defRPr sz="1867"/>
            </a:lvl2pPr>
            <a:lvl3pPr marL="615935" indent="-169329">
              <a:tabLst/>
              <a:defRPr sz="1867"/>
            </a:lvl3pPr>
            <a:lvl4pPr marL="846646" indent="-190495">
              <a:tabLst/>
              <a:defRPr sz="1867"/>
            </a:lvl4pPr>
            <a:lvl5pPr marL="1075240" indent="-190495">
              <a:tabLst/>
              <a:defRPr sz="1867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CB5F16F-6AD9-C940-AD95-8583584C041F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7477188" y="2864360"/>
            <a:ext cx="1828800" cy="817033"/>
          </a:xfrm>
        </p:spPr>
        <p:txBody>
          <a:bodyPr wrap="square" lIns="0" tIns="0" rIns="0" bIns="0"/>
          <a:lstStyle>
            <a:lvl1pPr marL="0" indent="0">
              <a:buNone/>
              <a:defRPr sz="1867"/>
            </a:lvl1pPr>
            <a:lvl2pPr marL="387341" indent="-188379">
              <a:tabLst/>
              <a:defRPr sz="1867"/>
            </a:lvl2pPr>
            <a:lvl3pPr marL="615935" indent="-169329">
              <a:tabLst/>
              <a:defRPr sz="1867"/>
            </a:lvl3pPr>
            <a:lvl4pPr marL="846646" indent="-190495">
              <a:tabLst/>
              <a:defRPr sz="1867"/>
            </a:lvl4pPr>
            <a:lvl5pPr marL="1075240" indent="-190495">
              <a:tabLst/>
              <a:defRPr sz="1867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47F651C1-18BC-0145-AB27-32CE0AACF3C1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9770212" y="2864360"/>
            <a:ext cx="1828800" cy="817033"/>
          </a:xfrm>
        </p:spPr>
        <p:txBody>
          <a:bodyPr wrap="square" lIns="0" tIns="0" rIns="0" bIns="0"/>
          <a:lstStyle>
            <a:lvl1pPr marL="0" indent="0">
              <a:buNone/>
              <a:defRPr sz="1867"/>
            </a:lvl1pPr>
            <a:lvl2pPr marL="387341" indent="-188379">
              <a:tabLst/>
              <a:defRPr sz="1867"/>
            </a:lvl2pPr>
            <a:lvl3pPr marL="615935" indent="-169329">
              <a:tabLst/>
              <a:defRPr sz="1867"/>
            </a:lvl3pPr>
            <a:lvl4pPr marL="846646" indent="-190495">
              <a:tabLst/>
              <a:defRPr sz="1867"/>
            </a:lvl4pPr>
            <a:lvl5pPr marL="1075240" indent="-190495">
              <a:tabLst/>
              <a:defRPr sz="1867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B7544F-2255-2B4B-9EB3-AF04E3DAFD6E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618783" y="1933062"/>
            <a:ext cx="1828800" cy="523087"/>
          </a:xfrm>
        </p:spPr>
        <p:txBody>
          <a:bodyPr lIns="0" tIns="0" rIns="0" bIns="0"/>
          <a:lstStyle>
            <a:lvl1pPr marL="0" indent="0" algn="ctr">
              <a:buNone/>
              <a:defRPr sz="4267" b="0" i="0">
                <a:solidFill>
                  <a:srgbClr val="2DB03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A7C45014-E822-6849-8E66-348B599D0E0B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900397" y="1933062"/>
            <a:ext cx="1828800" cy="523087"/>
          </a:xfrm>
        </p:spPr>
        <p:txBody>
          <a:bodyPr lIns="0" tIns="0" rIns="0" bIns="0"/>
          <a:lstStyle>
            <a:lvl1pPr marL="0" indent="0" algn="ctr">
              <a:buNone/>
              <a:defRPr sz="4267" b="0" i="0">
                <a:solidFill>
                  <a:srgbClr val="2DB03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48B185B-1A98-C542-906A-0C171674C7CD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5182012" y="1933062"/>
            <a:ext cx="1828800" cy="523087"/>
          </a:xfrm>
        </p:spPr>
        <p:txBody>
          <a:bodyPr lIns="0" tIns="0" rIns="0" bIns="0"/>
          <a:lstStyle>
            <a:lvl1pPr marL="0" indent="0" algn="ctr">
              <a:buNone/>
              <a:defRPr sz="4267" b="0" i="0">
                <a:solidFill>
                  <a:srgbClr val="2DB03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C6796D35-F990-444E-870B-5216EF70ACD5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7463627" y="1933062"/>
            <a:ext cx="1828800" cy="523087"/>
          </a:xfrm>
        </p:spPr>
        <p:txBody>
          <a:bodyPr lIns="0" tIns="0" rIns="0" bIns="0"/>
          <a:lstStyle>
            <a:lvl1pPr marL="0" indent="0" algn="ctr">
              <a:buNone/>
              <a:defRPr sz="4267" b="0" i="0">
                <a:solidFill>
                  <a:srgbClr val="2DB03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CA694C4-8F60-1F4B-86EF-9CEA42737FB8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9745243" y="1933062"/>
            <a:ext cx="1828800" cy="523087"/>
          </a:xfrm>
        </p:spPr>
        <p:txBody>
          <a:bodyPr lIns="0" tIns="0" rIns="0" bIns="0"/>
          <a:lstStyle>
            <a:lvl1pPr marL="0" indent="0" algn="ctr">
              <a:buNone/>
              <a:defRPr sz="4267" b="0" i="0">
                <a:solidFill>
                  <a:srgbClr val="2DB03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019D245-5B07-3F41-B266-48A5FFE18AB7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24482" y="731520"/>
            <a:ext cx="11743028" cy="646357"/>
          </a:xfrm>
        </p:spPr>
        <p:txBody>
          <a:bodyPr anchor="t">
            <a:noAutofit/>
          </a:bodyPr>
          <a:lstStyle>
            <a:lvl1pPr algn="ctr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5614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544" y="6374192"/>
            <a:ext cx="1967645" cy="4838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815466-64B0-974A-ADE0-78F3C97F047C}"/>
              </a:ext>
            </a:extLst>
          </p:cNvPr>
          <p:cNvSpPr/>
          <p:nvPr userDrawn="1"/>
        </p:nvSpPr>
        <p:spPr>
          <a:xfrm>
            <a:off x="1" y="1"/>
            <a:ext cx="1226621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216" y="731520"/>
            <a:ext cx="11492835" cy="1152085"/>
          </a:xfrm>
        </p:spPr>
        <p:txBody>
          <a:bodyPr anchor="t">
            <a:noAutofit/>
          </a:bodyPr>
          <a:lstStyle>
            <a:lvl1pPr algn="ctr">
              <a:defRPr sz="4267" baseline="0">
                <a:solidFill>
                  <a:srgbClr val="2DB035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hord 4">
            <a:extLst>
              <a:ext uri="{FF2B5EF4-FFF2-40B4-BE49-F238E27FC236}">
                <a16:creationId xmlns:a16="http://schemas.microsoft.com/office/drawing/2014/main" id="{DAF729BF-4F01-E04C-B482-626D16F38341}"/>
              </a:ext>
            </a:extLst>
          </p:cNvPr>
          <p:cNvSpPr/>
          <p:nvPr userDrawn="1"/>
        </p:nvSpPr>
        <p:spPr>
          <a:xfrm rot="6743218">
            <a:off x="2398625" y="1803052"/>
            <a:ext cx="7309939" cy="7309939"/>
          </a:xfrm>
          <a:prstGeom prst="chord">
            <a:avLst/>
          </a:prstGeom>
          <a:solidFill>
            <a:srgbClr val="D0E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D1BD70-10B4-9E44-AFDC-D2AA671994F9}"/>
              </a:ext>
            </a:extLst>
          </p:cNvPr>
          <p:cNvSpPr/>
          <p:nvPr userDrawn="1"/>
        </p:nvSpPr>
        <p:spPr>
          <a:xfrm>
            <a:off x="3053304" y="1691639"/>
            <a:ext cx="6096000" cy="5166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0B3B3-738A-FD4F-BCB6-F4FEC8584A6D}"/>
              </a:ext>
            </a:extLst>
          </p:cNvPr>
          <p:cNvSpPr/>
          <p:nvPr userDrawn="1"/>
        </p:nvSpPr>
        <p:spPr>
          <a:xfrm>
            <a:off x="3053304" y="1681038"/>
            <a:ext cx="6096000" cy="223297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C7810A-6671-5D4C-B4B0-77F4F22627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179" y="2164947"/>
            <a:ext cx="1568045" cy="38881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AA730EE-F664-E44E-A11C-8000164AEB71}"/>
              </a:ext>
            </a:extLst>
          </p:cNvPr>
          <p:cNvGrpSpPr/>
          <p:nvPr userDrawn="1"/>
        </p:nvGrpSpPr>
        <p:grpSpPr>
          <a:xfrm>
            <a:off x="3385179" y="5958164"/>
            <a:ext cx="5432252" cy="670560"/>
            <a:chOff x="2538884" y="4468623"/>
            <a:chExt cx="4074189" cy="50292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BA78FF0-D4B4-C84B-A0AE-AA410166F80D}"/>
                </a:ext>
              </a:extLst>
            </p:cNvPr>
            <p:cNvSpPr/>
            <p:nvPr userDrawn="1"/>
          </p:nvSpPr>
          <p:spPr>
            <a:xfrm>
              <a:off x="2538884" y="44686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B26F0BB-64EE-7543-BB1F-40AD2CF58931}"/>
                </a:ext>
              </a:extLst>
            </p:cNvPr>
            <p:cNvSpPr/>
            <p:nvPr userDrawn="1"/>
          </p:nvSpPr>
          <p:spPr>
            <a:xfrm>
              <a:off x="2538884" y="46210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B408882-8770-1A4B-9C91-4B08A1279319}"/>
                </a:ext>
              </a:extLst>
            </p:cNvPr>
            <p:cNvSpPr/>
            <p:nvPr userDrawn="1"/>
          </p:nvSpPr>
          <p:spPr>
            <a:xfrm>
              <a:off x="2538884" y="47734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06C2681-A1C5-5A4D-83D5-5A7C664D00C4}"/>
                </a:ext>
              </a:extLst>
            </p:cNvPr>
            <p:cNvSpPr/>
            <p:nvPr userDrawn="1"/>
          </p:nvSpPr>
          <p:spPr>
            <a:xfrm>
              <a:off x="2538884" y="49258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99A26E5-8B5A-B54E-B522-991201DF1FE4}"/>
                </a:ext>
              </a:extLst>
            </p:cNvPr>
            <p:cNvSpPr/>
            <p:nvPr userDrawn="1"/>
          </p:nvSpPr>
          <p:spPr>
            <a:xfrm>
              <a:off x="3981618" y="44686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5866C84-66B0-264E-8228-C45B3705A020}"/>
                </a:ext>
              </a:extLst>
            </p:cNvPr>
            <p:cNvSpPr/>
            <p:nvPr userDrawn="1"/>
          </p:nvSpPr>
          <p:spPr>
            <a:xfrm>
              <a:off x="3981618" y="46210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4B87B92-F6D2-2A43-900E-B9F9B70A0F1A}"/>
                </a:ext>
              </a:extLst>
            </p:cNvPr>
            <p:cNvSpPr/>
            <p:nvPr userDrawn="1"/>
          </p:nvSpPr>
          <p:spPr>
            <a:xfrm>
              <a:off x="3981618" y="47734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6129BAE-2198-4144-8416-659931A24A3E}"/>
                </a:ext>
              </a:extLst>
            </p:cNvPr>
            <p:cNvSpPr/>
            <p:nvPr userDrawn="1"/>
          </p:nvSpPr>
          <p:spPr>
            <a:xfrm>
              <a:off x="3981618" y="49258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527E82-9877-6F48-BF07-73D4851E86DE}"/>
                </a:ext>
              </a:extLst>
            </p:cNvPr>
            <p:cNvSpPr/>
            <p:nvPr userDrawn="1"/>
          </p:nvSpPr>
          <p:spPr>
            <a:xfrm>
              <a:off x="5424353" y="44686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B4EEDCB-F4DD-5B41-ACDB-43FEAD4801B3}"/>
                </a:ext>
              </a:extLst>
            </p:cNvPr>
            <p:cNvSpPr/>
            <p:nvPr userDrawn="1"/>
          </p:nvSpPr>
          <p:spPr>
            <a:xfrm>
              <a:off x="5424353" y="46210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662B2BA-83D5-8B42-923D-D08ED257BDDC}"/>
                </a:ext>
              </a:extLst>
            </p:cNvPr>
            <p:cNvSpPr/>
            <p:nvPr userDrawn="1"/>
          </p:nvSpPr>
          <p:spPr>
            <a:xfrm>
              <a:off x="5424353" y="47734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BF5BE24-2B9C-A14E-BE60-9CD18F97234C}"/>
                </a:ext>
              </a:extLst>
            </p:cNvPr>
            <p:cNvSpPr/>
            <p:nvPr userDrawn="1"/>
          </p:nvSpPr>
          <p:spPr>
            <a:xfrm>
              <a:off x="5424353" y="4925823"/>
              <a:ext cx="1188720" cy="457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47CB750-BC4B-0E42-A145-DD5FD8FF2264}"/>
              </a:ext>
            </a:extLst>
          </p:cNvPr>
          <p:cNvGrpSpPr/>
          <p:nvPr userDrawn="1"/>
        </p:nvGrpSpPr>
        <p:grpSpPr>
          <a:xfrm>
            <a:off x="3385180" y="2863364"/>
            <a:ext cx="672089" cy="672089"/>
            <a:chOff x="134727" y="142236"/>
            <a:chExt cx="1238596" cy="123859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8DF690E-ED12-0340-B1FA-C491AD442183}"/>
                </a:ext>
              </a:extLst>
            </p:cNvPr>
            <p:cNvSpPr/>
            <p:nvPr/>
          </p:nvSpPr>
          <p:spPr>
            <a:xfrm>
              <a:off x="134727" y="142236"/>
              <a:ext cx="1238596" cy="1238596"/>
            </a:xfrm>
            <a:prstGeom prst="ellipse">
              <a:avLst/>
            </a:prstGeom>
            <a:solidFill>
              <a:srgbClr val="2DB0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97A11F1-4C58-C84F-B944-5604ED5B6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82" y="414985"/>
              <a:ext cx="686946" cy="727836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09C938-8D02-104E-A6B5-F77BDA10F1F1}"/>
              </a:ext>
            </a:extLst>
          </p:cNvPr>
          <p:cNvGrpSpPr/>
          <p:nvPr userDrawn="1"/>
        </p:nvGrpSpPr>
        <p:grpSpPr>
          <a:xfrm>
            <a:off x="3383108" y="3904048"/>
            <a:ext cx="672089" cy="672089"/>
            <a:chOff x="134727" y="142236"/>
            <a:chExt cx="1238596" cy="123859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54F0674-F3B2-D945-ABF6-97FDB1D1C46D}"/>
                </a:ext>
              </a:extLst>
            </p:cNvPr>
            <p:cNvSpPr/>
            <p:nvPr/>
          </p:nvSpPr>
          <p:spPr>
            <a:xfrm>
              <a:off x="134727" y="142236"/>
              <a:ext cx="1238596" cy="1238596"/>
            </a:xfrm>
            <a:prstGeom prst="ellipse">
              <a:avLst/>
            </a:prstGeom>
            <a:solidFill>
              <a:srgbClr val="2DB0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7ADE7EB0-1E54-0D47-88D8-2EB48D0DE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82" y="414985"/>
              <a:ext cx="686946" cy="727836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F8D1D5A-F638-1741-B315-E0B139854072}"/>
              </a:ext>
            </a:extLst>
          </p:cNvPr>
          <p:cNvGrpSpPr/>
          <p:nvPr userDrawn="1"/>
        </p:nvGrpSpPr>
        <p:grpSpPr>
          <a:xfrm>
            <a:off x="3383108" y="4944732"/>
            <a:ext cx="672089" cy="672089"/>
            <a:chOff x="134727" y="142236"/>
            <a:chExt cx="1238596" cy="123859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937BFF-EBB7-E94D-B035-42568627E368}"/>
                </a:ext>
              </a:extLst>
            </p:cNvPr>
            <p:cNvSpPr/>
            <p:nvPr/>
          </p:nvSpPr>
          <p:spPr>
            <a:xfrm>
              <a:off x="134727" y="142236"/>
              <a:ext cx="1238596" cy="1238596"/>
            </a:xfrm>
            <a:prstGeom prst="ellipse">
              <a:avLst/>
            </a:prstGeom>
            <a:solidFill>
              <a:srgbClr val="2DB0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CC5EE5FB-9372-F144-BBD9-C331FF458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82" y="414985"/>
              <a:ext cx="686946" cy="727836"/>
            </a:xfrm>
            <a:prstGeom prst="rect">
              <a:avLst/>
            </a:prstGeom>
          </p:spPr>
        </p:pic>
      </p:grp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D1A669A-E92C-7B4F-B689-2D2C0BBCAB06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215076" y="2942569"/>
            <a:ext cx="3772457" cy="592884"/>
          </a:xfrm>
        </p:spPr>
        <p:txBody>
          <a:bodyPr lIns="0" tIns="0" rIns="0" bIns="0"/>
          <a:lstStyle>
            <a:lvl1pPr marL="0" indent="0">
              <a:buNone/>
              <a:defRPr sz="2133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en-US" dirty="0"/>
              <a:t>Edit Master text styles go here and here and here and here</a:t>
            </a:r>
          </a:p>
        </p:txBody>
      </p:sp>
      <p:sp>
        <p:nvSpPr>
          <p:cNvPr id="45" name="Text Placeholder 43">
            <a:extLst>
              <a:ext uri="{FF2B5EF4-FFF2-40B4-BE49-F238E27FC236}">
                <a16:creationId xmlns:a16="http://schemas.microsoft.com/office/drawing/2014/main" id="{6CCF2C12-7FC4-DF4C-AAC0-95EF809CBE9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215076" y="3974274"/>
            <a:ext cx="3772457" cy="592884"/>
          </a:xfrm>
        </p:spPr>
        <p:txBody>
          <a:bodyPr lIns="0" tIns="0" rIns="0" bIns="0"/>
          <a:lstStyle>
            <a:lvl1pPr marL="0" indent="0">
              <a:buNone/>
              <a:defRPr sz="2133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en-US" dirty="0"/>
              <a:t>Edit Master text styles go here and here and here and here</a:t>
            </a:r>
          </a:p>
        </p:txBody>
      </p:sp>
      <p:sp>
        <p:nvSpPr>
          <p:cNvPr id="46" name="Text Placeholder 43">
            <a:extLst>
              <a:ext uri="{FF2B5EF4-FFF2-40B4-BE49-F238E27FC236}">
                <a16:creationId xmlns:a16="http://schemas.microsoft.com/office/drawing/2014/main" id="{02D68618-A791-F045-BB7F-45F3F2A34AC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215076" y="5053865"/>
            <a:ext cx="3772457" cy="592884"/>
          </a:xfrm>
        </p:spPr>
        <p:txBody>
          <a:bodyPr lIns="0" tIns="0" rIns="0" bIns="0"/>
          <a:lstStyle>
            <a:lvl1pPr marL="0" indent="0">
              <a:buNone/>
              <a:defRPr sz="2133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en-US" dirty="0"/>
              <a:t>Edit Master text styles go here and here and here and here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430AB0C-64A2-3F4E-9B2B-507A71B1BB12}"/>
              </a:ext>
            </a:extLst>
          </p:cNvPr>
          <p:cNvSpPr/>
          <p:nvPr userDrawn="1"/>
        </p:nvSpPr>
        <p:spPr>
          <a:xfrm rot="20121418">
            <a:off x="7992403" y="2000673"/>
            <a:ext cx="3005367" cy="3005367"/>
          </a:xfrm>
          <a:prstGeom prst="ellipse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5A4DE7E-99D5-0F47-B088-CE36A1DD4885}"/>
              </a:ext>
            </a:extLst>
          </p:cNvPr>
          <p:cNvSpPr/>
          <p:nvPr userDrawn="1"/>
        </p:nvSpPr>
        <p:spPr>
          <a:xfrm rot="20121418">
            <a:off x="8167053" y="2175324"/>
            <a:ext cx="2656065" cy="26560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2CB87AA-2937-7341-9D02-4F4736C12D93}"/>
              </a:ext>
            </a:extLst>
          </p:cNvPr>
          <p:cNvSpPr/>
          <p:nvPr userDrawn="1"/>
        </p:nvSpPr>
        <p:spPr>
          <a:xfrm rot="20121418">
            <a:off x="10031491" y="4815495"/>
            <a:ext cx="280587" cy="325939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F89C020-D4FD-1B42-8442-A8C78A78D499}"/>
              </a:ext>
            </a:extLst>
          </p:cNvPr>
          <p:cNvSpPr/>
          <p:nvPr userDrawn="1"/>
        </p:nvSpPr>
        <p:spPr>
          <a:xfrm rot="20121418">
            <a:off x="10318269" y="4963397"/>
            <a:ext cx="914448" cy="2611095"/>
          </a:xfrm>
          <a:custGeom>
            <a:avLst/>
            <a:gdLst>
              <a:gd name="connsiteX0" fmla="*/ 0 w 669840"/>
              <a:gd name="connsiteY0" fmla="*/ 0 h 2012226"/>
              <a:gd name="connsiteX1" fmla="*/ 669840 w 669840"/>
              <a:gd name="connsiteY1" fmla="*/ 0 h 2012226"/>
              <a:gd name="connsiteX2" fmla="*/ 669840 w 669840"/>
              <a:gd name="connsiteY2" fmla="*/ 2012226 h 2012226"/>
              <a:gd name="connsiteX3" fmla="*/ 0 w 669840"/>
              <a:gd name="connsiteY3" fmla="*/ 2012226 h 2012226"/>
              <a:gd name="connsiteX4" fmla="*/ 0 w 669840"/>
              <a:gd name="connsiteY4" fmla="*/ 0 h 2012226"/>
              <a:gd name="connsiteX0" fmla="*/ 1384 w 671224"/>
              <a:gd name="connsiteY0" fmla="*/ 0 h 2012226"/>
              <a:gd name="connsiteX1" fmla="*/ 671224 w 671224"/>
              <a:gd name="connsiteY1" fmla="*/ 0 h 2012226"/>
              <a:gd name="connsiteX2" fmla="*/ 671224 w 671224"/>
              <a:gd name="connsiteY2" fmla="*/ 2012226 h 2012226"/>
              <a:gd name="connsiteX3" fmla="*/ 0 w 671224"/>
              <a:gd name="connsiteY3" fmla="*/ 1652922 h 2012226"/>
              <a:gd name="connsiteX4" fmla="*/ 1384 w 671224"/>
              <a:gd name="connsiteY4" fmla="*/ 0 h 2012226"/>
              <a:gd name="connsiteX0" fmla="*/ 1384 w 697150"/>
              <a:gd name="connsiteY0" fmla="*/ 0 h 1936639"/>
              <a:gd name="connsiteX1" fmla="*/ 671224 w 697150"/>
              <a:gd name="connsiteY1" fmla="*/ 0 h 1936639"/>
              <a:gd name="connsiteX2" fmla="*/ 697150 w 697150"/>
              <a:gd name="connsiteY2" fmla="*/ 1936639 h 1936639"/>
              <a:gd name="connsiteX3" fmla="*/ 0 w 697150"/>
              <a:gd name="connsiteY3" fmla="*/ 1652922 h 1936639"/>
              <a:gd name="connsiteX4" fmla="*/ 1384 w 697150"/>
              <a:gd name="connsiteY4" fmla="*/ 0 h 1936639"/>
              <a:gd name="connsiteX0" fmla="*/ 16 w 695782"/>
              <a:gd name="connsiteY0" fmla="*/ 0 h 1936639"/>
              <a:gd name="connsiteX1" fmla="*/ 669856 w 695782"/>
              <a:gd name="connsiteY1" fmla="*/ 0 h 1936639"/>
              <a:gd name="connsiteX2" fmla="*/ 695782 w 695782"/>
              <a:gd name="connsiteY2" fmla="*/ 1936639 h 1936639"/>
              <a:gd name="connsiteX3" fmla="*/ 9174 w 695782"/>
              <a:gd name="connsiteY3" fmla="*/ 1649010 h 1936639"/>
              <a:gd name="connsiteX4" fmla="*/ 16 w 695782"/>
              <a:gd name="connsiteY4" fmla="*/ 0 h 1936639"/>
              <a:gd name="connsiteX0" fmla="*/ 16 w 685836"/>
              <a:gd name="connsiteY0" fmla="*/ 0 h 1958321"/>
              <a:gd name="connsiteX1" fmla="*/ 669856 w 685836"/>
              <a:gd name="connsiteY1" fmla="*/ 0 h 1958321"/>
              <a:gd name="connsiteX2" fmla="*/ 685836 w 685836"/>
              <a:gd name="connsiteY2" fmla="*/ 1958321 h 1958321"/>
              <a:gd name="connsiteX3" fmla="*/ 9174 w 685836"/>
              <a:gd name="connsiteY3" fmla="*/ 1649010 h 1958321"/>
              <a:gd name="connsiteX4" fmla="*/ 16 w 685836"/>
              <a:gd name="connsiteY4" fmla="*/ 0 h 195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36" h="1958321">
                <a:moveTo>
                  <a:pt x="16" y="0"/>
                </a:moveTo>
                <a:lnTo>
                  <a:pt x="669856" y="0"/>
                </a:lnTo>
                <a:lnTo>
                  <a:pt x="685836" y="1958321"/>
                </a:lnTo>
                <a:lnTo>
                  <a:pt x="9174" y="1649010"/>
                </a:lnTo>
                <a:cubicBezTo>
                  <a:pt x="9635" y="1098036"/>
                  <a:pt x="-445" y="550974"/>
                  <a:pt x="16" y="0"/>
                </a:cubicBezTo>
                <a:close/>
              </a:path>
            </a:pathLst>
          </a:cu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259B0604-9F0F-D94C-8851-3C65AFFC9BAA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523674" y="2703617"/>
            <a:ext cx="1993900" cy="922167"/>
          </a:xfrm>
        </p:spPr>
        <p:txBody>
          <a:bodyPr/>
          <a:lstStyle>
            <a:lvl1pPr marL="0" indent="0" algn="ctr">
              <a:buNone/>
              <a:defRPr sz="5333"/>
            </a:lvl1pPr>
          </a:lstStyle>
          <a:p>
            <a:pPr lvl="0"/>
            <a:r>
              <a:rPr lang="en-US" dirty="0"/>
              <a:t>$#.##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C41CAEA0-BD20-B349-BEF4-E2AB4D7F98B8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523673" y="3770416"/>
            <a:ext cx="2141680" cy="676571"/>
          </a:xfrm>
        </p:spPr>
        <p:txBody>
          <a:bodyPr/>
          <a:lstStyle>
            <a:lvl1pPr marL="0" indent="0">
              <a:buNone/>
              <a:defRPr sz="1867"/>
            </a:lvl1pPr>
          </a:lstStyle>
          <a:p>
            <a:pPr lvl="0"/>
            <a:r>
              <a:rPr lang="en-US" dirty="0"/>
              <a:t>Text goes here and here and here</a:t>
            </a:r>
          </a:p>
        </p:txBody>
      </p:sp>
    </p:spTree>
    <p:extLst>
      <p:ext uri="{BB962C8B-B14F-4D97-AF65-F5344CB8AC3E}">
        <p14:creationId xmlns:p14="http://schemas.microsoft.com/office/powerpoint/2010/main" val="2359306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216" y="731520"/>
            <a:ext cx="11478649" cy="1143000"/>
          </a:xfrm>
        </p:spPr>
        <p:txBody>
          <a:bodyPr anchor="t">
            <a:noAutofit/>
          </a:bodyPr>
          <a:lstStyle>
            <a:lvl1pPr algn="ctr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486" y="2316480"/>
            <a:ext cx="11233149" cy="3828288"/>
          </a:xfrm>
        </p:spPr>
        <p:txBody>
          <a:bodyPr>
            <a:normAutofit/>
          </a:bodyPr>
          <a:lstStyle>
            <a:lvl1pPr marL="0" indent="0">
              <a:buNone/>
              <a:defRPr sz="2667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AD2897-2BC7-8149-89BD-8B7C557C3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33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 Map 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9FC4BE89-7C47-484C-A3C2-5693D638B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498" y="1406671"/>
            <a:ext cx="7775005" cy="47259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216" y="731520"/>
            <a:ext cx="11478649" cy="1143000"/>
          </a:xfrm>
        </p:spPr>
        <p:txBody>
          <a:bodyPr anchor="t">
            <a:noAutofit/>
          </a:bodyPr>
          <a:lstStyle>
            <a:lvl1pPr algn="ctr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AD2897-2BC7-8149-89BD-8B7C557C35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145D12-5619-C841-9323-A2009308D4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484" y="3997378"/>
            <a:ext cx="11233149" cy="479373"/>
          </a:xfrm>
        </p:spPr>
        <p:txBody>
          <a:bodyPr/>
          <a:lstStyle>
            <a:lvl1pPr marL="0" indent="0" algn="ctr">
              <a:buNone/>
              <a:defRPr>
                <a:solidFill>
                  <a:srgbClr val="2DB035"/>
                </a:solidFill>
              </a:defRPr>
            </a:lvl1pPr>
            <a:lvl2pPr marL="609585" indent="0" algn="ctr">
              <a:buNone/>
              <a:defRPr>
                <a:solidFill>
                  <a:srgbClr val="2DB035"/>
                </a:solidFill>
              </a:defRPr>
            </a:lvl2pPr>
            <a:lvl3pPr marL="1219170" indent="0" algn="ctr">
              <a:buNone/>
              <a:defRPr>
                <a:solidFill>
                  <a:srgbClr val="2DB035"/>
                </a:solidFill>
              </a:defRPr>
            </a:lvl3pPr>
            <a:lvl4pPr marL="1828754" indent="0" algn="ctr">
              <a:buNone/>
              <a:defRPr>
                <a:solidFill>
                  <a:srgbClr val="2DB035"/>
                </a:solidFill>
              </a:defRPr>
            </a:lvl4pPr>
            <a:lvl5pPr marL="2438339" indent="0" algn="ctr">
              <a:buNone/>
              <a:defRPr>
                <a:solidFill>
                  <a:srgbClr val="2DB035"/>
                </a:solidFill>
              </a:defRPr>
            </a:lvl5pPr>
          </a:lstStyle>
          <a:p>
            <a:pPr lvl="0"/>
            <a:r>
              <a:rPr lang="en-US" dirty="0"/>
              <a:t>Text goes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0B290AA-BF13-C046-BA2B-2A77968652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484" y="2341474"/>
            <a:ext cx="11233149" cy="1399116"/>
          </a:xfrm>
        </p:spPr>
        <p:txBody>
          <a:bodyPr/>
          <a:lstStyle>
            <a:lvl1pPr marL="0" indent="0" algn="ctr">
              <a:buNone/>
              <a:defRPr sz="10666">
                <a:solidFill>
                  <a:srgbClr val="2DB035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47677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rginia Map 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216" y="731520"/>
            <a:ext cx="11478649" cy="1143000"/>
          </a:xfrm>
        </p:spPr>
        <p:txBody>
          <a:bodyPr anchor="t">
            <a:noAutofit/>
          </a:bodyPr>
          <a:lstStyle>
            <a:lvl1pPr algn="ctr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AD2897-2BC7-8149-89BD-8B7C557C3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145D12-5619-C841-9323-A2009308D4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484" y="3997378"/>
            <a:ext cx="11233149" cy="479373"/>
          </a:xfrm>
        </p:spPr>
        <p:txBody>
          <a:bodyPr/>
          <a:lstStyle>
            <a:lvl1pPr marL="0" indent="0" algn="ctr">
              <a:buNone/>
              <a:defRPr>
                <a:solidFill>
                  <a:srgbClr val="2DB035"/>
                </a:solidFill>
              </a:defRPr>
            </a:lvl1pPr>
            <a:lvl2pPr marL="609585" indent="0" algn="ctr">
              <a:buNone/>
              <a:defRPr>
                <a:solidFill>
                  <a:srgbClr val="2DB035"/>
                </a:solidFill>
              </a:defRPr>
            </a:lvl2pPr>
            <a:lvl3pPr marL="1219170" indent="0" algn="ctr">
              <a:buNone/>
              <a:defRPr>
                <a:solidFill>
                  <a:srgbClr val="2DB035"/>
                </a:solidFill>
              </a:defRPr>
            </a:lvl3pPr>
            <a:lvl4pPr marL="1828754" indent="0" algn="ctr">
              <a:buNone/>
              <a:defRPr>
                <a:solidFill>
                  <a:srgbClr val="2DB035"/>
                </a:solidFill>
              </a:defRPr>
            </a:lvl4pPr>
            <a:lvl5pPr marL="2438339" indent="0" algn="ctr">
              <a:buNone/>
              <a:defRPr>
                <a:solidFill>
                  <a:srgbClr val="2DB035"/>
                </a:solidFill>
              </a:defRPr>
            </a:lvl5pPr>
          </a:lstStyle>
          <a:p>
            <a:pPr lvl="0"/>
            <a:r>
              <a:rPr lang="en-US" dirty="0"/>
              <a:t>Text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1ECFFFD7-5F64-FE48-84D5-69BB3EAD1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484" y="2341474"/>
            <a:ext cx="11233149" cy="1399116"/>
          </a:xfrm>
        </p:spPr>
        <p:txBody>
          <a:bodyPr/>
          <a:lstStyle>
            <a:lvl1pPr marL="0" indent="0" algn="ctr">
              <a:buNone/>
              <a:defRPr sz="10666">
                <a:solidFill>
                  <a:srgbClr val="2DB035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3" name="Picture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64528135-829C-DFF4-D2DD-42C058414A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rgbClr val="2DB03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1999" cy="686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532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creensho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A4E4DD-5459-3A4E-B99A-A49D696C75F6}"/>
              </a:ext>
            </a:extLst>
          </p:cNvPr>
          <p:cNvSpPr/>
          <p:nvPr userDrawn="1"/>
        </p:nvSpPr>
        <p:spPr>
          <a:xfrm>
            <a:off x="6047873" y="2401824"/>
            <a:ext cx="6144127" cy="3486912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0737" y="731520"/>
            <a:ext cx="4136280" cy="716280"/>
          </a:xfrm>
        </p:spPr>
        <p:txBody>
          <a:bodyPr anchor="t">
            <a:noAutofit/>
          </a:bodyPr>
          <a:lstStyle>
            <a:lvl1pPr algn="l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900737" y="1706881"/>
            <a:ext cx="4136280" cy="513805"/>
          </a:xfrm>
        </p:spPr>
        <p:txBody>
          <a:bodyPr>
            <a:normAutofit/>
          </a:bodyPr>
          <a:lstStyle>
            <a:lvl1pPr marL="158747" indent="-158747">
              <a:buFont typeface="Arial" panose="020B0604020202020204" pitchFamily="34" charset="0"/>
              <a:buChar char="•"/>
              <a:tabLst/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702B56-CDBB-4745-8950-7412E218BC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01516" y="2401824"/>
            <a:ext cx="4135501" cy="3486912"/>
          </a:xfrm>
        </p:spPr>
        <p:txBody>
          <a:bodyPr anchor="ctr"/>
          <a:lstStyle>
            <a:lvl1pPr>
              <a:buClr>
                <a:schemeClr val="bg1"/>
              </a:buClr>
              <a:defRPr sz="1867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730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A4E4DD-5459-3A4E-B99A-A49D696C75F6}"/>
              </a:ext>
            </a:extLst>
          </p:cNvPr>
          <p:cNvSpPr/>
          <p:nvPr userDrawn="1"/>
        </p:nvSpPr>
        <p:spPr>
          <a:xfrm>
            <a:off x="1" y="3230815"/>
            <a:ext cx="12191999" cy="2648619"/>
          </a:xfrm>
          <a:prstGeom prst="rect">
            <a:avLst/>
          </a:prstGeom>
          <a:solidFill>
            <a:srgbClr val="2DB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1588" y="731520"/>
            <a:ext cx="7365429" cy="1143000"/>
          </a:xfrm>
        </p:spPr>
        <p:txBody>
          <a:bodyPr anchor="t">
            <a:noAutofit/>
          </a:bodyPr>
          <a:lstStyle>
            <a:lvl1pPr algn="l">
              <a:defRPr sz="4267">
                <a:solidFill>
                  <a:srgbClr val="2DB035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71588" y="1706881"/>
            <a:ext cx="7365429" cy="1104484"/>
          </a:xfrm>
        </p:spPr>
        <p:txBody>
          <a:bodyPr>
            <a:noAutofit/>
          </a:bodyPr>
          <a:lstStyle>
            <a:lvl1pPr marL="158747" indent="-158747">
              <a:buFont typeface="Arial" panose="020B0604020202020204" pitchFamily="34" charset="0"/>
              <a:buChar char="•"/>
              <a:tabLst/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702B56-CDBB-4745-8950-7412E218BC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2975" y="3230814"/>
            <a:ext cx="7364043" cy="2648620"/>
          </a:xfrm>
        </p:spPr>
        <p:txBody>
          <a:bodyPr anchor="ctr"/>
          <a:lstStyle>
            <a:lvl1pPr>
              <a:buClr>
                <a:schemeClr val="bg1"/>
              </a:buClr>
              <a:defRPr sz="2133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2133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2133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2133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2133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E4F30C1-3528-FF41-8EF3-8621B7A7A34B}"/>
              </a:ext>
            </a:extLst>
          </p:cNvPr>
          <p:cNvGrpSpPr/>
          <p:nvPr userDrawn="1"/>
        </p:nvGrpSpPr>
        <p:grpSpPr>
          <a:xfrm>
            <a:off x="728508" y="413606"/>
            <a:ext cx="3788099" cy="6281929"/>
            <a:chOff x="546381" y="310204"/>
            <a:chExt cx="2841074" cy="471144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C86CB27-2512-C745-8CD0-9A853FBDCB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381" y="310204"/>
              <a:ext cx="2841074" cy="47114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6EC8883-39B2-044B-810D-AB44E947DF0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31"/>
            <a:stretch/>
          </p:blipFill>
          <p:spPr>
            <a:xfrm>
              <a:off x="1000281" y="399102"/>
              <a:ext cx="1939944" cy="406680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278435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11" y="783623"/>
            <a:ext cx="10348290" cy="776485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600" b="0" i="0" baseline="0">
                <a:latin typeface="Gotham Book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111" y="1511982"/>
            <a:ext cx="10348290" cy="4431618"/>
          </a:xfrm>
          <a:prstGeom prst="rect">
            <a:avLst/>
          </a:prstGeom>
        </p:spPr>
        <p:txBody>
          <a:bodyPr>
            <a:noAutofit/>
          </a:bodyPr>
          <a:lstStyle>
            <a:lvl1pPr marL="232828" indent="-23282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defRPr sz="2000" baseline="0"/>
            </a:lvl1pPr>
            <a:lvl2pPr marL="585788" indent="-2936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tabLst/>
              <a:defRPr sz="2000"/>
            </a:lvl2pPr>
            <a:lvl3pPr marL="858838" indent="-2540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tabLst/>
              <a:defRPr sz="2000"/>
            </a:lvl3pPr>
            <a:lvl4pPr marL="1152525" indent="-2540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tabLst/>
              <a:defRPr sz="2000"/>
            </a:lvl4pPr>
            <a:lvl5pPr marL="1385888" indent="-233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5416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64" userDrawn="1">
          <p15:clr>
            <a:srgbClr val="FBAE40"/>
          </p15:clr>
        </p15:guide>
        <p15:guide id="2" pos="631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9524B9-6EFB-684C-85F4-AAB429E3A1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B039C9A-4416-CC43-8B0B-829F1A9D0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7514" y="2093494"/>
            <a:ext cx="10646055" cy="931249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Divider page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FC63849-AF5B-644D-8C16-0BE7F95C33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9367" y="3428979"/>
            <a:ext cx="8534400" cy="643668"/>
          </a:xfrm>
        </p:spPr>
        <p:txBody>
          <a:bodyPr>
            <a:noAutofit/>
          </a:bodyPr>
          <a:lstStyle>
            <a:lvl1pPr marL="0" indent="0" algn="l">
              <a:buNone/>
              <a:defRPr sz="2933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34874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DeltaVision disclaim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B039C9A-4416-CC43-8B0B-829F1A9D0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7514" y="2093494"/>
            <a:ext cx="10646055" cy="931249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Divider page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FC63849-AF5B-644D-8C16-0BE7F95C33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9367" y="3428979"/>
            <a:ext cx="8534400" cy="643668"/>
          </a:xfrm>
        </p:spPr>
        <p:txBody>
          <a:bodyPr>
            <a:noAutofit/>
          </a:bodyPr>
          <a:lstStyle>
            <a:lvl1pPr marL="0" indent="0" algn="l">
              <a:buNone/>
              <a:defRPr sz="2933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goes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085D6-D40C-184B-8714-D0EB32DBC544}"/>
              </a:ext>
            </a:extLst>
          </p:cNvPr>
          <p:cNvSpPr txBox="1"/>
          <p:nvPr userDrawn="1"/>
        </p:nvSpPr>
        <p:spPr>
          <a:xfrm>
            <a:off x="853439" y="6173620"/>
            <a:ext cx="106460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0" i="1" kern="1200" dirty="0" err="1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DeltaVision</a:t>
            </a:r>
            <a:r>
              <a:rPr lang="en-US" sz="1200" b="0" i="1" kern="12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® is underwritten by Stryden, Inc., an affiliate of Delta Dental of Virginia. Claims processing, </a:t>
            </a:r>
            <a:br>
              <a:rPr lang="en-US" sz="1200" b="0" i="1" kern="12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lang="en-US" sz="1200" b="0" i="1" kern="12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claims service and provider network administration for </a:t>
            </a:r>
            <a:r>
              <a:rPr lang="en-US" sz="1200" b="0" i="1" kern="1200" dirty="0" err="1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DeltaVision</a:t>
            </a:r>
            <a:r>
              <a:rPr lang="en-US" sz="1200" b="0" i="1" kern="12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are provided under contract by VSP. </a:t>
            </a:r>
            <a:endParaRPr lang="en-US" sz="1200" b="0" i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7FF8A1-E266-874E-91A6-80CC62B540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3361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or quot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438400" y="381001"/>
            <a:ext cx="7317317" cy="5757332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strong quote or statement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DBE6FF-F57D-1646-8604-9F2D75DF10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65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estions?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437342" y="550335"/>
            <a:ext cx="7317317" cy="5757332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117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DBE6FF-F57D-1646-8604-9F2D75DF10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60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g graphic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C8DDB5-AFC4-794B-B815-F0017D5E9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111" y="1511982"/>
            <a:ext cx="10348290" cy="443161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None/>
              <a:defRPr sz="2000" baseline="0"/>
            </a:lvl1pPr>
            <a:lvl2pPr marL="292100" inden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None/>
              <a:tabLst/>
              <a:defRPr sz="2000"/>
            </a:lvl2pPr>
            <a:lvl3pPr marL="858838" indent="-2540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tabLst/>
              <a:defRPr sz="2000"/>
            </a:lvl3pPr>
            <a:lvl4pPr marL="1152525" indent="-2540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tabLst/>
              <a:defRPr sz="2000"/>
            </a:lvl4pPr>
            <a:lvl5pPr marL="1385888" indent="-233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F816FF-ED36-3F44-AE9A-182949970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111" y="783623"/>
            <a:ext cx="10348290" cy="776485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600" b="0" i="0" baseline="0">
                <a:latin typeface="Gotham Book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4739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64" userDrawn="1">
          <p15:clr>
            <a:srgbClr val="FBAE40"/>
          </p15:clr>
        </p15:guide>
        <p15:guide id="2" pos="631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rong quote or stat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B6DB6D-9CE2-F4DA-EA51-A045236626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0" y="1858"/>
            <a:ext cx="12185650" cy="6857857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952501" y="1746030"/>
            <a:ext cx="6347710" cy="336593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strong quote or statement</a:t>
            </a:r>
          </a:p>
        </p:txBody>
      </p:sp>
    </p:spTree>
    <p:extLst>
      <p:ext uri="{BB962C8B-B14F-4D97-AF65-F5344CB8AC3E}">
        <p14:creationId xmlns:p14="http://schemas.microsoft.com/office/powerpoint/2010/main" val="3901641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Strong quote or 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7184335-961E-8CE2-1C72-BE7E275FAF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26"/>
          <a:stretch/>
        </p:blipFill>
        <p:spPr>
          <a:xfrm>
            <a:off x="0" y="0"/>
            <a:ext cx="12188825" cy="34290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952500" y="914399"/>
            <a:ext cx="10248899" cy="5029201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4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strong quote or statement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A429DF-9754-404C-BE88-5A820FF3F0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1053" y="6532897"/>
            <a:ext cx="1552575" cy="1739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100948C-4740-8044-085D-A96EEB6C64E4}"/>
              </a:ext>
            </a:extLst>
          </p:cNvPr>
          <p:cNvGrpSpPr/>
          <p:nvPr userDrawn="1"/>
        </p:nvGrpSpPr>
        <p:grpSpPr>
          <a:xfrm>
            <a:off x="10262681" y="6381708"/>
            <a:ext cx="1929319" cy="476292"/>
            <a:chOff x="9345106" y="6381708"/>
            <a:chExt cx="1929319" cy="4762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E6CE904-F460-1385-F3F5-EC71DE2B965E}"/>
                </a:ext>
              </a:extLst>
            </p:cNvPr>
            <p:cNvSpPr/>
            <p:nvPr userDrawn="1"/>
          </p:nvSpPr>
          <p:spPr>
            <a:xfrm>
              <a:off x="9345106" y="6381708"/>
              <a:ext cx="1929319" cy="47629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173C107-6C58-7E6F-BC65-E316021B1B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33478" y="6532897"/>
              <a:ext cx="1552575" cy="173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72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EBF640F-B5DA-4319-FB66-203367D8AE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C29B4BA-C783-A22B-221E-D7B206E60A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rgbClr val="8ED07F">
                <a:shade val="45000"/>
                <a:satMod val="135000"/>
              </a:srgbClr>
              <a:prstClr val="white"/>
            </a:duotone>
          </a:blip>
          <a:srcRect/>
          <a:stretch/>
        </p:blipFill>
        <p:spPr>
          <a:xfrm>
            <a:off x="-188408" y="0"/>
            <a:ext cx="12568816" cy="7077587"/>
          </a:xfrm>
          <a:prstGeom prst="rect">
            <a:avLst/>
          </a:prstGeom>
        </p:spPr>
      </p:pic>
      <p:sp>
        <p:nvSpPr>
          <p:cNvPr id="4" name="Parallelogram 3">
            <a:extLst>
              <a:ext uri="{FF2B5EF4-FFF2-40B4-BE49-F238E27FC236}">
                <a16:creationId xmlns:a16="http://schemas.microsoft.com/office/drawing/2014/main" id="{1D74B007-B2EB-5F57-BB88-F8AF329F7750}"/>
              </a:ext>
            </a:extLst>
          </p:cNvPr>
          <p:cNvSpPr/>
          <p:nvPr userDrawn="1"/>
        </p:nvSpPr>
        <p:spPr>
          <a:xfrm flipH="1">
            <a:off x="-1981200" y="1"/>
            <a:ext cx="8824191" cy="7077587"/>
          </a:xfrm>
          <a:prstGeom prst="parallelogram">
            <a:avLst>
              <a:gd name="adj" fmla="val 223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0A6413C-A4D9-DC8B-8191-FEF08A0053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767" y="3760018"/>
            <a:ext cx="4242435" cy="931249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3733" baseline="0">
                <a:solidFill>
                  <a:srgbClr val="2DB035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Cover Slide 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77E2760-F055-DFDD-304F-ED1BD525FC0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9767" y="4915453"/>
            <a:ext cx="4242435" cy="643668"/>
          </a:xfrm>
        </p:spPr>
        <p:txBody>
          <a:bodyPr>
            <a:noAutofit/>
          </a:bodyPr>
          <a:lstStyle>
            <a:lvl1pPr marL="0" indent="0" algn="ctr">
              <a:buNone/>
              <a:defRPr sz="2133" baseline="0">
                <a:solidFill>
                  <a:schemeClr val="bg1">
                    <a:lumMod val="50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MONTH XX, YEAR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CE90015-4C60-974D-A957-D90F5FA3B111}"/>
              </a:ext>
            </a:extLst>
          </p:cNvPr>
          <p:cNvCxnSpPr>
            <a:cxnSpLocks/>
          </p:cNvCxnSpPr>
          <p:nvPr userDrawn="1"/>
        </p:nvCxnSpPr>
        <p:spPr>
          <a:xfrm>
            <a:off x="2055668" y="3372243"/>
            <a:ext cx="1410632" cy="0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5" descr="A green sign with white text&#10;&#10;Description automatically generated">
            <a:extLst>
              <a:ext uri="{FF2B5EF4-FFF2-40B4-BE49-F238E27FC236}">
                <a16:creationId xmlns:a16="http://schemas.microsoft.com/office/drawing/2014/main" id="{A138DAFA-22A5-4E83-6A10-3CA30CB90A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1" y="1739609"/>
            <a:ext cx="3416300" cy="84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9524B9-6EFB-684C-85F4-AAB429E3A1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  <p:sp>
        <p:nvSpPr>
          <p:cNvPr id="66" name="Title 1">
            <a:extLst>
              <a:ext uri="{FF2B5EF4-FFF2-40B4-BE49-F238E27FC236}">
                <a16:creationId xmlns:a16="http://schemas.microsoft.com/office/drawing/2014/main" id="{91172BCE-74A4-E042-A047-D27B72C9B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16" y="731520"/>
            <a:ext cx="11492835" cy="1152085"/>
          </a:xfrm>
        </p:spPr>
        <p:txBody>
          <a:bodyPr anchor="t">
            <a:noAutofit/>
          </a:bodyPr>
          <a:lstStyle>
            <a:lvl1pPr algn="ctr">
              <a:defRPr sz="4267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52183B22-A74B-3247-A4D1-3390B5D323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7820" y="4198419"/>
            <a:ext cx="1828800" cy="1077384"/>
          </a:xfrm>
        </p:spPr>
        <p:txBody>
          <a:bodyPr wrap="square" lIns="0" tIns="0" rIns="0" bIns="0"/>
          <a:lstStyle>
            <a:lvl1pPr marL="0" indent="0" algn="ctr">
              <a:buNone/>
              <a:defRPr sz="213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Line1</a:t>
            </a:r>
            <a:br>
              <a:rPr lang="en-US" dirty="0"/>
            </a:br>
            <a:r>
              <a:rPr lang="en-US" dirty="0"/>
              <a:t>Line2</a:t>
            </a:r>
          </a:p>
        </p:txBody>
      </p:sp>
      <p:sp>
        <p:nvSpPr>
          <p:cNvPr id="81" name="Text Placeholder 69">
            <a:extLst>
              <a:ext uri="{FF2B5EF4-FFF2-40B4-BE49-F238E27FC236}">
                <a16:creationId xmlns:a16="http://schemas.microsoft.com/office/drawing/2014/main" id="{E9F743C5-0802-6145-8D08-22B0FA4C4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6171" y="4198419"/>
            <a:ext cx="1828800" cy="1077384"/>
          </a:xfrm>
        </p:spPr>
        <p:txBody>
          <a:bodyPr wrap="square" lIns="0" tIns="0" rIns="0" bIns="0"/>
          <a:lstStyle>
            <a:lvl1pPr marL="0" indent="0" algn="ctr">
              <a:buNone/>
              <a:defRPr sz="213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Line1</a:t>
            </a:r>
            <a:br>
              <a:rPr lang="en-US" dirty="0"/>
            </a:br>
            <a:r>
              <a:rPr lang="en-US" dirty="0"/>
              <a:t>Line2</a:t>
            </a:r>
          </a:p>
        </p:txBody>
      </p:sp>
      <p:sp>
        <p:nvSpPr>
          <p:cNvPr id="82" name="Text Placeholder 69">
            <a:extLst>
              <a:ext uri="{FF2B5EF4-FFF2-40B4-BE49-F238E27FC236}">
                <a16:creationId xmlns:a16="http://schemas.microsoft.com/office/drawing/2014/main" id="{1AEF3970-8BCF-7649-968D-991FB07FC5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24533" y="4198419"/>
            <a:ext cx="1828800" cy="1077384"/>
          </a:xfrm>
        </p:spPr>
        <p:txBody>
          <a:bodyPr wrap="square" lIns="0" tIns="0" rIns="0" bIns="0"/>
          <a:lstStyle>
            <a:lvl1pPr marL="0" indent="0" algn="ctr">
              <a:buNone/>
              <a:defRPr sz="213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Line1</a:t>
            </a:r>
            <a:br>
              <a:rPr lang="en-US" dirty="0"/>
            </a:br>
            <a:r>
              <a:rPr lang="en-US" dirty="0"/>
              <a:t>Line2</a:t>
            </a:r>
          </a:p>
        </p:txBody>
      </p:sp>
      <p:sp>
        <p:nvSpPr>
          <p:cNvPr id="83" name="Text Placeholder 69">
            <a:extLst>
              <a:ext uri="{FF2B5EF4-FFF2-40B4-BE49-F238E27FC236}">
                <a16:creationId xmlns:a16="http://schemas.microsoft.com/office/drawing/2014/main" id="{0C58830E-2CFE-A349-9332-724F6DAC16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2896" y="4198419"/>
            <a:ext cx="1828800" cy="1077384"/>
          </a:xfrm>
        </p:spPr>
        <p:txBody>
          <a:bodyPr wrap="square" lIns="0" tIns="0" rIns="0" bIns="0"/>
          <a:lstStyle>
            <a:lvl1pPr marL="0" indent="0" algn="ctr">
              <a:buNone/>
              <a:defRPr sz="213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Line1</a:t>
            </a:r>
            <a:br>
              <a:rPr lang="en-US" dirty="0"/>
            </a:br>
            <a:r>
              <a:rPr lang="en-US" dirty="0"/>
              <a:t>Line2</a:t>
            </a:r>
          </a:p>
        </p:txBody>
      </p:sp>
      <p:sp>
        <p:nvSpPr>
          <p:cNvPr id="84" name="Text Placeholder 69">
            <a:extLst>
              <a:ext uri="{FF2B5EF4-FFF2-40B4-BE49-F238E27FC236}">
                <a16:creationId xmlns:a16="http://schemas.microsoft.com/office/drawing/2014/main" id="{4BC6B98F-9C8D-DF47-ACE3-178260BC97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81259" y="4198419"/>
            <a:ext cx="1828800" cy="1077384"/>
          </a:xfrm>
        </p:spPr>
        <p:txBody>
          <a:bodyPr wrap="square" lIns="0" tIns="0" rIns="0" bIns="0"/>
          <a:lstStyle>
            <a:lvl1pPr marL="0" indent="0" algn="ctr">
              <a:buNone/>
              <a:defRPr sz="213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Line1</a:t>
            </a:r>
            <a:br>
              <a:rPr lang="en-US" dirty="0"/>
            </a:br>
            <a:r>
              <a:rPr lang="en-US" dirty="0"/>
              <a:t>Line2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96B5E7-920F-4C4D-A6AC-EF2CF60112E6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67809" y="2089341"/>
            <a:ext cx="1828825" cy="1828800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3216DFA3-F7B0-CA44-BF50-0814F88300C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046165" y="2089341"/>
            <a:ext cx="1828825" cy="1828800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F0A918ED-B010-9A41-B072-FE58F477F5E3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5224521" y="2089341"/>
            <a:ext cx="1828825" cy="1828800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20CE611-EBE1-6543-8228-6E508F3EBD28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7402877" y="2089341"/>
            <a:ext cx="1828825" cy="1828800"/>
          </a:xfrm>
        </p:spPr>
        <p:txBody>
          <a:bodyPr/>
          <a:lstStyle/>
          <a:p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593ECDF2-9AE8-4D4C-A233-7D8B6CE7C891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9581234" y="2089341"/>
            <a:ext cx="1828825" cy="1828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03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 backgrou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51A93A6-A812-2748-8773-D17AB4525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16" y="731520"/>
            <a:ext cx="11492835" cy="1152085"/>
          </a:xfrm>
        </p:spPr>
        <p:txBody>
          <a:bodyPr anchor="t">
            <a:noAutofit/>
          </a:bodyPr>
          <a:lstStyle>
            <a:lvl1pPr algn="ctr">
              <a:defRPr sz="4267" baseline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3927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ext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7216" y="731520"/>
            <a:ext cx="11492835" cy="1152085"/>
          </a:xfrm>
        </p:spPr>
        <p:txBody>
          <a:bodyPr anchor="t">
            <a:noAutofit/>
          </a:bodyPr>
          <a:lstStyle>
            <a:lvl1pPr algn="ctr">
              <a:defRPr sz="4267" baseline="0">
                <a:solidFill>
                  <a:srgbClr val="2DB035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216" y="2316480"/>
            <a:ext cx="11492835" cy="3660987"/>
          </a:xfrm>
        </p:spPr>
        <p:txBody>
          <a:bodyPr>
            <a:noAutofit/>
          </a:bodyPr>
          <a:lstStyle>
            <a:lvl1pPr marL="228594" indent="-228594">
              <a:spcBef>
                <a:spcPts val="0"/>
              </a:spcBef>
              <a:buClr>
                <a:srgbClr val="2DB035"/>
              </a:buClr>
              <a:tabLst/>
              <a:defRPr sz="2667" baseline="0"/>
            </a:lvl1pPr>
            <a:lvl2pPr marL="914377" indent="-304792">
              <a:spcBef>
                <a:spcPts val="0"/>
              </a:spcBef>
              <a:buClr>
                <a:srgbClr val="2DB035"/>
              </a:buClr>
              <a:tabLst/>
              <a:defRPr sz="2667"/>
            </a:lvl2pPr>
            <a:lvl3pPr marL="1454114" indent="-234945">
              <a:spcBef>
                <a:spcPts val="0"/>
              </a:spcBef>
              <a:buClr>
                <a:srgbClr val="2DB035"/>
              </a:buClr>
              <a:tabLst/>
              <a:defRPr sz="2667"/>
            </a:lvl3pPr>
            <a:lvl4pPr marL="2139897" indent="-311143">
              <a:spcBef>
                <a:spcPts val="0"/>
              </a:spcBef>
              <a:buClr>
                <a:srgbClr val="2DB035"/>
              </a:buClr>
              <a:tabLst/>
              <a:defRPr sz="2667"/>
            </a:lvl4pPr>
            <a:lvl5pPr marL="2747365" indent="-309026">
              <a:spcBef>
                <a:spcPts val="0"/>
              </a:spcBef>
              <a:buClr>
                <a:srgbClr val="2DB035"/>
              </a:buClr>
              <a:tabLst/>
              <a:defRPr sz="26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158" y="6519950"/>
            <a:ext cx="1374841" cy="338049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55" y="6374192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4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A9B8C0B-B02A-D34D-B7B9-950FF6D144D1}"/>
              </a:ext>
            </a:extLst>
          </p:cNvPr>
          <p:cNvSpPr txBox="1">
            <a:spLocks/>
          </p:cNvSpPr>
          <p:nvPr userDrawn="1"/>
        </p:nvSpPr>
        <p:spPr>
          <a:xfrm>
            <a:off x="190895" y="6383348"/>
            <a:ext cx="3562053" cy="474652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600" kern="1200">
                <a:solidFill>
                  <a:srgbClr val="C8C9C7"/>
                </a:solidFill>
                <a:latin typeface="Ar\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sz="900" b="0" i="0" dirty="0">
                <a:solidFill>
                  <a:schemeClr val="tx1"/>
                </a:solidFill>
                <a:latin typeface="Gotham Light" pitchFamily="2" charset="0"/>
                <a:ea typeface="Arial" charset="0"/>
                <a:cs typeface="Arial" charset="0"/>
              </a:rPr>
              <a:t>Page </a:t>
            </a:r>
            <a:fld id="{38AE004A-18A0-4F2F-AF12-E9D2156E5CF0}" type="slidenum">
              <a:rPr lang="en-US" sz="900" b="0" i="0" smtClean="0">
                <a:solidFill>
                  <a:schemeClr val="tx1"/>
                </a:solidFill>
                <a:latin typeface="Gotham Medium" pitchFamily="2" charset="0"/>
                <a:ea typeface="Arial" charset="0"/>
                <a:cs typeface="Arial" charset="0"/>
              </a:rPr>
              <a:pPr algn="l">
                <a:lnSpc>
                  <a:spcPct val="130000"/>
                </a:lnSpc>
              </a:pPr>
              <a:t>‹#›</a:t>
            </a:fld>
            <a:endParaRPr lang="en-US" sz="900" b="0" i="0" dirty="0">
              <a:solidFill>
                <a:schemeClr val="tx1"/>
              </a:solidFill>
              <a:latin typeface="Gotham Medium" pitchFamily="2" charset="0"/>
              <a:ea typeface="Arial" charset="0"/>
              <a:cs typeface="Arial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1883B9-D6D9-FD46-AF77-2F65B9D1AFC9}"/>
              </a:ext>
            </a:extLst>
          </p:cNvPr>
          <p:cNvGrpSpPr/>
          <p:nvPr userDrawn="1"/>
        </p:nvGrpSpPr>
        <p:grpSpPr>
          <a:xfrm>
            <a:off x="10262681" y="6381708"/>
            <a:ext cx="1929319" cy="476292"/>
            <a:chOff x="9345106" y="6381708"/>
            <a:chExt cx="1929319" cy="47629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A6A062-3A60-EC47-B1E9-2B5DA17CCD26}"/>
                </a:ext>
              </a:extLst>
            </p:cNvPr>
            <p:cNvSpPr/>
            <p:nvPr userDrawn="1"/>
          </p:nvSpPr>
          <p:spPr>
            <a:xfrm>
              <a:off x="9345106" y="6381708"/>
              <a:ext cx="1929319" cy="47629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A675BC0-5DE7-664C-AA39-FC398FE1CE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33478" y="6532897"/>
              <a:ext cx="1552575" cy="173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429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1" r:id="rId3"/>
    <p:sldLayoutId id="2147483676" r:id="rId4"/>
    <p:sldLayoutId id="2147483678" r:id="rId5"/>
  </p:sldLayoutIdLst>
  <p:txStyles>
    <p:titleStyle>
      <a:lvl1pPr algn="l" defTabSz="1219170" rtl="0" eaLnBrk="1" latinLnBrk="0" hangingPunct="1">
        <a:spcBef>
          <a:spcPct val="0"/>
        </a:spcBef>
        <a:buNone/>
        <a:defRPr sz="4267" kern="1200">
          <a:solidFill>
            <a:schemeClr val="tx2"/>
          </a:solidFill>
          <a:latin typeface="Gotham Light" pitchFamily="50" charset="0"/>
          <a:ea typeface="+mj-ea"/>
          <a:cs typeface="+mj-cs"/>
        </a:defRPr>
      </a:lvl1pPr>
    </p:titleStyle>
    <p:bodyStyle>
      <a:lvl1pPr marL="232828" indent="-232828" algn="l" defTabSz="1219170" rtl="0" eaLnBrk="1" latinLnBrk="0" hangingPunct="1"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Gotham Book" pitchFamily="50" charset="0"/>
          <a:ea typeface="+mn-ea"/>
          <a:cs typeface="+mn-cs"/>
        </a:defRPr>
      </a:lvl1pPr>
      <a:lvl2pPr marL="842412" indent="-232828" algn="l" defTabSz="1219170" rtl="0" eaLnBrk="1" latinLnBrk="0" hangingPunct="1"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Gotham Book" pitchFamily="50" charset="0"/>
          <a:ea typeface="+mn-ea"/>
          <a:cs typeface="+mn-cs"/>
        </a:defRPr>
      </a:lvl2pPr>
      <a:lvl3pPr marL="1451997" indent="-232828" algn="l" defTabSz="1219170" rtl="0" eaLnBrk="1" latinLnBrk="0" hangingPunct="1"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Gotham Book" pitchFamily="50" charset="0"/>
          <a:ea typeface="+mn-ea"/>
          <a:cs typeface="+mn-cs"/>
        </a:defRPr>
      </a:lvl3pPr>
      <a:lvl4pPr marL="2061582" indent="-232828" algn="l" defTabSz="1219170" rtl="0" eaLnBrk="1" latinLnBrk="0" hangingPunct="1"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Gotham Book" pitchFamily="50" charset="0"/>
          <a:ea typeface="+mn-ea"/>
          <a:cs typeface="+mn-cs"/>
        </a:defRPr>
      </a:lvl4pPr>
      <a:lvl5pPr marL="2671167" indent="-232828" algn="l" defTabSz="1219170" rtl="0" eaLnBrk="1" latinLnBrk="0" hangingPunct="1">
        <a:spcBef>
          <a:spcPts val="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Gotham Book" pitchFamily="50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3744" userDrawn="1">
          <p15:clr>
            <a:srgbClr val="F26B43"/>
          </p15:clr>
        </p15:guide>
        <p15:guide id="4" orient="horz" pos="888" userDrawn="1">
          <p15:clr>
            <a:srgbClr val="F26B43"/>
          </p15:clr>
        </p15:guide>
        <p15:guide id="5" orient="horz" pos="576" userDrawn="1">
          <p15:clr>
            <a:srgbClr val="F26B43"/>
          </p15:clr>
        </p15:guide>
        <p15:guide id="6" pos="600" userDrawn="1">
          <p15:clr>
            <a:srgbClr val="F26B43"/>
          </p15:clr>
        </p15:guide>
        <p15:guide id="7" pos="7056" userDrawn="1">
          <p15:clr>
            <a:srgbClr val="F26B43"/>
          </p15:clr>
        </p15:guide>
        <p15:guide id="8" orient="horz" pos="40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7216" y="157903"/>
            <a:ext cx="11478649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226" y="1600201"/>
            <a:ext cx="11491609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383" y="6330410"/>
            <a:ext cx="3860800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5865" y="6330411"/>
            <a:ext cx="652833" cy="365125"/>
          </a:xfrm>
          <a:prstGeom prst="rect">
            <a:avLst/>
          </a:prstGeom>
        </p:spPr>
        <p:txBody>
          <a:bodyPr/>
          <a:lstStyle>
            <a:lvl1pPr algn="l">
              <a:defRPr sz="1333">
                <a:solidFill>
                  <a:srgbClr val="2DB035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6E7448-0D6E-8345-984A-9F9A146C591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070" y="6372906"/>
            <a:ext cx="1967645" cy="4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1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</p:sldLayoutIdLst>
  <p:txStyles>
    <p:titleStyle>
      <a:lvl1pPr algn="l" defTabSz="1219170" rtl="0" eaLnBrk="1" latinLnBrk="0" hangingPunct="1">
        <a:spcBef>
          <a:spcPct val="0"/>
        </a:spcBef>
        <a:buNone/>
        <a:defRPr sz="4267" kern="1200">
          <a:solidFill>
            <a:srgbClr val="2DB035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158747" indent="-158747" algn="l" defTabSz="1219170" rtl="0" eaLnBrk="1" latinLnBrk="0" hangingPunct="1">
        <a:spcBef>
          <a:spcPts val="0"/>
        </a:spcBef>
        <a:spcAft>
          <a:spcPts val="800"/>
        </a:spcAft>
        <a:buClr>
          <a:srgbClr val="2DB035"/>
        </a:buClr>
        <a:buFont typeface="Arial" panose="020B0604020202020204" pitchFamily="34" charset="0"/>
        <a:buChar char="•"/>
        <a:tabLst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842412" indent="-232828" algn="l" defTabSz="1219170" rtl="0" eaLnBrk="1" latinLnBrk="0" hangingPunct="1">
        <a:spcBef>
          <a:spcPts val="0"/>
        </a:spcBef>
        <a:spcAft>
          <a:spcPts val="800"/>
        </a:spcAft>
        <a:buClr>
          <a:srgbClr val="2DB035"/>
        </a:buClr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373683" indent="-154513" algn="l" defTabSz="1219170" rtl="0" eaLnBrk="1" latinLnBrk="0" hangingPunct="1">
        <a:spcBef>
          <a:spcPts val="0"/>
        </a:spcBef>
        <a:spcAft>
          <a:spcPts val="800"/>
        </a:spcAft>
        <a:buClr>
          <a:srgbClr val="2DB035"/>
        </a:buClr>
        <a:buFont typeface="Arial" panose="020B0604020202020204" pitchFamily="34" charset="0"/>
        <a:buChar char="•"/>
        <a:tabLst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061582" indent="-232828" algn="l" defTabSz="1219170" rtl="0" eaLnBrk="1" latinLnBrk="0" hangingPunct="1">
        <a:spcBef>
          <a:spcPts val="0"/>
        </a:spcBef>
        <a:spcAft>
          <a:spcPts val="800"/>
        </a:spcAft>
        <a:buClr>
          <a:srgbClr val="2DB035"/>
        </a:buClr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671167" indent="-232828" algn="l" defTabSz="1219170" rtl="0" eaLnBrk="1" latinLnBrk="0" hangingPunct="1">
        <a:spcBef>
          <a:spcPts val="0"/>
        </a:spcBef>
        <a:spcAft>
          <a:spcPts val="800"/>
        </a:spcAft>
        <a:buClr>
          <a:srgbClr val="2DB035"/>
        </a:buClr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deltadentalnc.com/employers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4">
            <a:extLst>
              <a:ext uri="{FF2B5EF4-FFF2-40B4-BE49-F238E27FC236}">
                <a16:creationId xmlns:a16="http://schemas.microsoft.com/office/drawing/2014/main" id="{BFF7CBF3-D4C6-3B47-8CEF-A7D49798469B}"/>
              </a:ext>
            </a:extLst>
          </p:cNvPr>
          <p:cNvSpPr txBox="1">
            <a:spLocks/>
          </p:cNvSpPr>
          <p:nvPr/>
        </p:nvSpPr>
        <p:spPr>
          <a:xfrm>
            <a:off x="601134" y="5559077"/>
            <a:ext cx="3260532" cy="46953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Gotham Light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BF7D988-B4C1-21E8-99E1-DE9E72A467B2}"/>
              </a:ext>
            </a:extLst>
          </p:cNvPr>
          <p:cNvGrpSpPr/>
          <p:nvPr/>
        </p:nvGrpSpPr>
        <p:grpSpPr>
          <a:xfrm>
            <a:off x="685800" y="4745344"/>
            <a:ext cx="3494965" cy="751499"/>
            <a:chOff x="685800" y="3310401"/>
            <a:chExt cx="4045698" cy="869920"/>
          </a:xfrm>
        </p:grpSpPr>
        <p:sp>
          <p:nvSpPr>
            <p:cNvPr id="6" name="Title 14">
              <a:extLst>
                <a:ext uri="{FF2B5EF4-FFF2-40B4-BE49-F238E27FC236}">
                  <a16:creationId xmlns:a16="http://schemas.microsoft.com/office/drawing/2014/main" id="{94072EE4-D3DC-CF65-9CED-1D82EBCA0187}"/>
                </a:ext>
              </a:extLst>
            </p:cNvPr>
            <p:cNvSpPr txBox="1">
              <a:spLocks/>
            </p:cNvSpPr>
            <p:nvPr/>
          </p:nvSpPr>
          <p:spPr>
            <a:xfrm>
              <a:off x="3552025" y="3310401"/>
              <a:ext cx="1179473" cy="86992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algn="l" defTabSz="1219170" rtl="0" eaLnBrk="1" latinLnBrk="0" hangingPunct="1">
                <a:lnSpc>
                  <a:spcPct val="80000"/>
                </a:lnSpc>
                <a:spcBef>
                  <a:spcPct val="0"/>
                </a:spcBef>
                <a:buNone/>
                <a:defRPr sz="6600" kern="1200" baseline="0">
                  <a:solidFill>
                    <a:schemeClr val="bg1"/>
                  </a:solidFill>
                  <a:latin typeface="Gotham Light" pitchFamily="50" charset="0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en-US" sz="3600" dirty="0">
                <a:latin typeface="Gotham Book" pitchFamily="2" charset="0"/>
                <a:cs typeface="Gotham Book" pitchFamily="2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67280C1-08B9-B078-C981-29DCDF149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" y="3580970"/>
              <a:ext cx="2935127" cy="328783"/>
            </a:xfrm>
            <a:prstGeom prst="rect">
              <a:avLst/>
            </a:prstGeom>
          </p:spPr>
        </p:pic>
      </p:grpSp>
      <p:sp>
        <p:nvSpPr>
          <p:cNvPr id="2" name="Title 3">
            <a:extLst>
              <a:ext uri="{FF2B5EF4-FFF2-40B4-BE49-F238E27FC236}">
                <a16:creationId xmlns:a16="http://schemas.microsoft.com/office/drawing/2014/main" id="{40E45070-1084-F75E-5E9B-BD55EFECA847}"/>
              </a:ext>
            </a:extLst>
          </p:cNvPr>
          <p:cNvSpPr txBox="1">
            <a:spLocks/>
          </p:cNvSpPr>
          <p:nvPr/>
        </p:nvSpPr>
        <p:spPr>
          <a:xfrm>
            <a:off x="556677" y="2798492"/>
            <a:ext cx="7132595" cy="15863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Gotham Light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Open Enrollment Toolkit: Deployment Guide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DF5F71-9669-53BA-F7BE-318F838C7741}"/>
              </a:ext>
            </a:extLst>
          </p:cNvPr>
          <p:cNvSpPr txBox="1"/>
          <p:nvPr/>
        </p:nvSpPr>
        <p:spPr>
          <a:xfrm>
            <a:off x="9413631" y="1113692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endParaRPr lang="en-US" sz="1400" dirty="0">
              <a:solidFill>
                <a:srgbClr val="3CAD2B"/>
              </a:solidFill>
              <a:effectLst/>
              <a:latin typeface="Gotham Bold"/>
            </a:endParaRPr>
          </a:p>
        </p:txBody>
      </p:sp>
    </p:spTree>
    <p:extLst>
      <p:ext uri="{BB962C8B-B14F-4D97-AF65-F5344CB8AC3E}">
        <p14:creationId xmlns:p14="http://schemas.microsoft.com/office/powerpoint/2010/main" val="224371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B264A-1BD0-5B89-61A2-3631A09F8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7A51AA-27EE-5AB2-DC5D-C277BD068800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Two weeks prior to open enrollment: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A6887A-90DF-FAB2-2DA0-D1F247BF2A71}"/>
              </a:ext>
            </a:extLst>
          </p:cNvPr>
          <p:cNvSpPr txBox="1">
            <a:spLocks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This is a good time to encourage employees to start thinking about their oral health and the oral health of their dependents.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Delta Dental Infographics: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Use these digital pieces to help employees make the connection between oral and overall health by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Posting them on your Intranet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Using them in a company newsletter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Emailing to employees who request resources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77B504-14E0-B019-4B11-18C55F1A6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228" y="2075154"/>
            <a:ext cx="1290918" cy="27076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611284-A1D6-BDAD-718B-76521E3CB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667" y="2057398"/>
            <a:ext cx="1219200" cy="272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42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12DD1-55BB-9775-F547-F685C6FC0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015540-FBFA-9A16-235E-55D0752EA86F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One week prior to open enrollment: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F75F61A-B667-2D12-E258-630A23DB7B5D}"/>
              </a:ext>
            </a:extLst>
          </p:cNvPr>
          <p:cNvSpPr txBox="1">
            <a:spLocks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As you prepare to announce open enrollment, ensure employees have the resources they need to make the best choices.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Choosing the Right Plan White Paper: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Use this white paper to help employees evaluate which plan best meets their needs: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Post it on your Intranet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Highlight it in a company newsletter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Print and hang in break rooms or place on lunch tables</a:t>
            </a:r>
            <a:endParaRPr lang="en-US" sz="2100" dirty="0">
              <a:solidFill>
                <a:schemeClr val="tx2"/>
              </a:solidFill>
              <a:latin typeface="+mj-lt"/>
            </a:endParaRP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88891B-4EEB-A9B3-844B-F7A3BC67F311}"/>
              </a:ext>
            </a:extLst>
          </p:cNvPr>
          <p:cNvSpPr txBox="1"/>
          <p:nvPr/>
        </p:nvSpPr>
        <p:spPr>
          <a:xfrm>
            <a:off x="350695" y="4933507"/>
            <a:ext cx="1088773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5760"/>
            <a:r>
              <a:rPr lang="en-US" sz="2800" dirty="0">
                <a:solidFill>
                  <a:schemeClr val="tx2"/>
                </a:solidFill>
              </a:rPr>
              <a:t>The Value of Dental Insurance Flyer:</a:t>
            </a:r>
          </a:p>
          <a:p>
            <a:pPr defTabSz="365760"/>
            <a:r>
              <a:rPr lang="en-US" sz="2100" dirty="0"/>
              <a:t>Help employees understand the cost savings associated with dental benefits:</a:t>
            </a:r>
          </a:p>
          <a:p>
            <a:pPr marL="342900" indent="-342900" defTabSz="365760">
              <a:buClr>
                <a:srgbClr val="43B02A"/>
              </a:buClr>
              <a:buFont typeface="Arial" panose="020B0604020202020204" pitchFamily="34" charset="0"/>
              <a:buChar char="•"/>
            </a:pPr>
            <a:r>
              <a:rPr lang="en-US" sz="2100" dirty="0"/>
              <a:t>Post it on your Intranet</a:t>
            </a:r>
          </a:p>
          <a:p>
            <a:pPr marL="342900" indent="-342900" defTabSz="365760">
              <a:buClr>
                <a:srgbClr val="43B02A"/>
              </a:buClr>
              <a:buFont typeface="Arial" panose="020B0604020202020204" pitchFamily="34" charset="0"/>
              <a:buChar char="•"/>
            </a:pPr>
            <a:r>
              <a:rPr lang="en-US" sz="2100" dirty="0"/>
              <a:t>Print and hang in break rooms or place on lunch tables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71E4D3-6654-2A3D-9AE0-42BAE6135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544" y="1190944"/>
            <a:ext cx="2721509" cy="3530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CD35F7-4C22-B132-A2ED-75D49AAD1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4792" y="3429000"/>
            <a:ext cx="2395130" cy="276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1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6DAC0-6E0C-E073-A47D-EE65B0D56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22C9F5-8894-B796-4B44-4D7B4180320A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9520669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When you announce open enrollment: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26881C-02D9-8DF7-E950-7A926E29E20D}"/>
              </a:ext>
            </a:extLst>
          </p:cNvPr>
          <p:cNvSpPr txBox="1">
            <a:spLocks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As employees review their open enrollment options, they will likely seek out materials to answer some of their benefits questions.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Delta Dental Open Enrollment E-mail: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Customize the e-mail template with your COMPANY NAME and internal benefits page. Then, e-mail employees to encourage them to sign up for dental benefits.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b="1" i="1" dirty="0">
                <a:solidFill>
                  <a:srgbClr val="000000"/>
                </a:solidFill>
                <a:latin typeface="+mj-lt"/>
              </a:rPr>
              <a:t>Hint</a:t>
            </a:r>
            <a:r>
              <a:rPr lang="en-US" sz="2100" i="1" dirty="0">
                <a:solidFill>
                  <a:srgbClr val="000000"/>
                </a:solidFill>
                <a:latin typeface="+mj-lt"/>
              </a:rPr>
              <a:t>: To hyperlink buttons, right click on them, choose link and paste the URL in the address field. </a:t>
            </a:r>
            <a:endParaRPr lang="en-US" sz="2100" i="1" dirty="0">
              <a:solidFill>
                <a:schemeClr val="tx2"/>
              </a:solidFill>
              <a:latin typeface="+mj-lt"/>
            </a:endParaRP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632E5E-0C9C-ED28-ABC8-3D1F0E84B41E}"/>
              </a:ext>
            </a:extLst>
          </p:cNvPr>
          <p:cNvSpPr txBox="1"/>
          <p:nvPr/>
        </p:nvSpPr>
        <p:spPr>
          <a:xfrm>
            <a:off x="1880754" y="4933507"/>
            <a:ext cx="93576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65760"/>
            <a:r>
              <a:rPr lang="en-US" sz="2800" dirty="0">
                <a:solidFill>
                  <a:schemeClr val="tx2"/>
                </a:solidFill>
              </a:rPr>
              <a:t>Dental Benefits Guide Brochure:</a:t>
            </a:r>
          </a:p>
          <a:p>
            <a:pPr algn="r" defTabSz="365760"/>
            <a:r>
              <a:rPr lang="en-US" sz="2100" dirty="0"/>
              <a:t>You can print this brochure front-and-back on 8.5x11 paper, fold in half and hand out to employees. Or post the PDF on your company’s intranet and e-mail to employees.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A5D880-5A55-D014-CE9B-B2E1A96EC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511" y="4664464"/>
            <a:ext cx="1398371" cy="20625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1D7B33-8E61-DA20-84ED-B39A76B23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246" y="1298707"/>
            <a:ext cx="2699447" cy="304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5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1133E-D5E0-FE07-FB9F-1E0536756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6AAE78-C7BC-BFE4-30C3-976226CDCF10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During open enrollment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573048-176A-8F74-8DF2-F60ADEFC8EE6}"/>
              </a:ext>
            </a:extLst>
          </p:cNvPr>
          <p:cNvSpPr txBox="1">
            <a:spLocks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As employees review their open enrollment options, they will likely seek out materials to answer some of their benefits questions.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Dental Benefits Overview PowerPoint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This presentation is customizable for your organization. Use this at the beginning of open enrollment to explain dental benefits options to employees. Be sure to: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Fill in all charts with your group’s covered services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  <a:latin typeface="+mj-lt"/>
              </a:rPr>
              <a:t>The presentation also includes member resources for employees who enroll</a:t>
            </a: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A19962-6B8E-AED2-257E-97BC2AFCA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507" y="1603394"/>
            <a:ext cx="4539460" cy="254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55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73694-48E3-94E0-7CE7-6B939BE35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99A5C5-F5C4-9EFE-0219-598E4887562F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Throughout open enrollment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DA99AB-FFE7-9964-0B3C-991019AD08E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Open enrollment is often a busy time. Employees may need a helpful reminder to enroll in their employer-sponsored benefits.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Delta Dental Open Enrollment Banners</a:t>
            </a:r>
          </a:p>
          <a:p>
            <a:pPr marL="0" indent="0" defTabSz="365760">
              <a:buNone/>
            </a:pPr>
            <a:r>
              <a:rPr lang="en-US" sz="2100" dirty="0">
                <a:latin typeface="+mj-lt"/>
              </a:rPr>
              <a:t>We have provided three web banner sizes to use on your company’s intranet site. These can link to open enrollment registration or one of the pieces previously mentioned in this presentation.</a:t>
            </a:r>
            <a:endParaRPr lang="en-US" sz="2100" dirty="0">
              <a:solidFill>
                <a:srgbClr val="000000"/>
              </a:solidFill>
              <a:latin typeface="+mj-lt"/>
            </a:endParaRPr>
          </a:p>
          <a:p>
            <a:pPr marL="0" indent="0" defTabSz="365760">
              <a:buFont typeface="Arial" panose="020B0604020202020204" pitchFamily="34" charset="0"/>
              <a:buNone/>
            </a:pPr>
            <a:endParaRPr lang="en-US" sz="21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05B8F2-9B73-047C-7274-E6B09B89D829}"/>
              </a:ext>
            </a:extLst>
          </p:cNvPr>
          <p:cNvSpPr txBox="1"/>
          <p:nvPr/>
        </p:nvSpPr>
        <p:spPr>
          <a:xfrm>
            <a:off x="429732" y="4271051"/>
            <a:ext cx="758536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5760"/>
            <a:r>
              <a:rPr lang="en-US" sz="2800" dirty="0">
                <a:solidFill>
                  <a:schemeClr val="tx2"/>
                </a:solidFill>
              </a:rPr>
              <a:t>Delta Dental Open Enrollment Reminder E-mail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</a:rPr>
              <a:t>Customize and send this e-mail template to employees to remind them to sign up for dental benefits before open enrollment ends.</a:t>
            </a:r>
          </a:p>
          <a:p>
            <a:pPr defTabSz="365760"/>
            <a:r>
              <a:rPr lang="en-US" sz="2100" b="1" dirty="0">
                <a:solidFill>
                  <a:srgbClr val="000000"/>
                </a:solidFill>
              </a:rPr>
              <a:t>Hint: </a:t>
            </a:r>
            <a:r>
              <a:rPr lang="en-US" sz="2100" dirty="0">
                <a:solidFill>
                  <a:srgbClr val="000000"/>
                </a:solidFill>
              </a:rPr>
              <a:t>To hyperlink the buttons, right click on them, choose link and paste the URL in the address field.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3FDA58-D389-F3E8-94A3-15F50E161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7480" y="1770212"/>
            <a:ext cx="4334788" cy="250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68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4A4B9-8866-930D-6AE1-B0CFA27FD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DB129D5-E2C6-5F92-5038-2F3C33EF4EAA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After open enrollment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4A7192-AD81-C306-7199-D6C59D7C3AD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We won’t leave your employees saying, “now what?” Here are the tools they need to use their dental benefits to the fullest.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Delta Dental Post-Open Enrollment E-mail</a:t>
            </a:r>
          </a:p>
          <a:p>
            <a:pPr marL="0" indent="0" defTabSz="365760"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This e-mail gives employees step-by-step instructions on how to use their Delta Dental benefits. Customize and send this e-mail template to employees who enrolled in dental.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153479-2C6D-58F6-745C-4A8355E27834}"/>
              </a:ext>
            </a:extLst>
          </p:cNvPr>
          <p:cNvSpPr txBox="1"/>
          <p:nvPr/>
        </p:nvSpPr>
        <p:spPr>
          <a:xfrm>
            <a:off x="429732" y="3917760"/>
            <a:ext cx="758536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5760"/>
            <a:r>
              <a:rPr lang="en-US" sz="2800" dirty="0">
                <a:solidFill>
                  <a:schemeClr val="tx2"/>
                </a:solidFill>
              </a:rPr>
              <a:t>Member Portal Flyer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</a:rPr>
              <a:t>This flyer explains Member Portal and how to sign up. The online portal allows members to view benefits, check claims status, access their digital ID card and more! </a:t>
            </a:r>
            <a:endParaRPr lang="en-US" sz="2100" dirty="0">
              <a:solidFill>
                <a:schemeClr val="tx2"/>
              </a:solidFill>
            </a:endParaRPr>
          </a:p>
        </p:txBody>
      </p:sp>
      <p:pic>
        <p:nvPicPr>
          <p:cNvPr id="6" name="Picture 5" descr="A screenshot of a login form&#10;&#10;AI-generated content may be incorrect.">
            <a:extLst>
              <a:ext uri="{FF2B5EF4-FFF2-40B4-BE49-F238E27FC236}">
                <a16:creationId xmlns:a16="http://schemas.microsoft.com/office/drawing/2014/main" id="{E93612B0-4A5A-A416-CD2F-84AF2DC450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187772"/>
            <a:ext cx="3958695" cy="182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70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A1C0C-D123-5C34-2908-DF9789D68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42DC4DF-3B51-0785-D520-39C254196055}"/>
              </a:ext>
            </a:extLst>
          </p:cNvPr>
          <p:cNvSpPr txBox="1">
            <a:spLocks noChangeArrowheads="1"/>
          </p:cNvSpPr>
          <p:nvPr/>
        </p:nvSpPr>
        <p:spPr>
          <a:xfrm>
            <a:off x="350695" y="401735"/>
            <a:ext cx="8697611" cy="627929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170">
              <a:lnSpc>
                <a:spcPts val="3733"/>
              </a:lnSpc>
            </a:pPr>
            <a:r>
              <a:rPr lang="en-US" altLang="en-US" dirty="0">
                <a:solidFill>
                  <a:srgbClr val="43B02A"/>
                </a:solidFill>
                <a:latin typeface="Calibri"/>
                <a:cs typeface="Arial" charset="0"/>
              </a:rPr>
              <a:t>Need a little extra help?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B1727C-77CA-6309-0155-3768BEF111D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732" y="1242218"/>
            <a:ext cx="6789775" cy="4373563"/>
          </a:xfrm>
          <a:prstGeom prst="rect">
            <a:avLst/>
          </a:prstGeom>
        </p:spPr>
        <p:txBody>
          <a:bodyPr>
            <a:normAutofit/>
          </a:bodyPr>
          <a:lstStyle>
            <a:lvl1pPr marL="232828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1pPr>
            <a:lvl2pPr marL="84241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2pPr>
            <a:lvl3pPr marL="145199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3pPr>
            <a:lvl4pPr marL="2061582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4pPr>
            <a:lvl5pPr marL="2671167" indent="-232828" algn="l" defTabSz="121917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Gotham Book" pitchFamily="50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As a benefits administrator, your job never ends. We want to support you in the same way we support our members.</a:t>
            </a:r>
          </a:p>
          <a:p>
            <a:pPr marL="0" indent="0" defTabSz="36576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2"/>
                </a:solidFill>
                <a:latin typeface="+mj-lt"/>
              </a:rPr>
              <a:t>Helping Employees Get the Most Out of Their Dental Benefits White Paper</a:t>
            </a:r>
          </a:p>
          <a:p>
            <a:pPr marL="0" indent="0" defTabSz="365760">
              <a:buNone/>
            </a:pPr>
            <a:r>
              <a:rPr lang="en-US" sz="2100" dirty="0">
                <a:solidFill>
                  <a:srgbClr val="000000"/>
                </a:solidFill>
                <a:latin typeface="+mj-lt"/>
              </a:rPr>
              <a:t>This quick-read will give you ideas on how you can encourage employees to use their benefits and improve the health of your workforce.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816AAC-E1E3-33CA-F3A3-193E8CC631EA}"/>
              </a:ext>
            </a:extLst>
          </p:cNvPr>
          <p:cNvSpPr txBox="1"/>
          <p:nvPr/>
        </p:nvSpPr>
        <p:spPr>
          <a:xfrm>
            <a:off x="429732" y="3917760"/>
            <a:ext cx="758536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5760"/>
            <a:r>
              <a:rPr lang="en-US" sz="2800" dirty="0">
                <a:solidFill>
                  <a:schemeClr val="tx2"/>
                </a:solidFill>
              </a:rPr>
              <a:t>Want more?</a:t>
            </a:r>
          </a:p>
          <a:p>
            <a:pPr defTabSz="365760"/>
            <a:r>
              <a:rPr lang="en-US" sz="2100" dirty="0">
                <a:solidFill>
                  <a:srgbClr val="000000"/>
                </a:solidFill>
              </a:rPr>
              <a:t>Visit </a:t>
            </a:r>
            <a:r>
              <a:rPr lang="en-US" sz="2100" dirty="0">
                <a:solidFill>
                  <a:srgbClr val="43B02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deltadentalnc.com/employers</a:t>
            </a:r>
            <a:r>
              <a:rPr lang="en-US" sz="2100" dirty="0">
                <a:solidFill>
                  <a:srgbClr val="43B02A"/>
                </a:solidFill>
              </a:rPr>
              <a:t> </a:t>
            </a:r>
            <a:r>
              <a:rPr lang="en-US" sz="2100" dirty="0">
                <a:solidFill>
                  <a:srgbClr val="000000"/>
                </a:solidFill>
              </a:rPr>
              <a:t>for tips, tools and resources to help you manage your benefits and encourage employees to maintain their oral and overall health.</a:t>
            </a:r>
            <a:endParaRPr lang="en-US" sz="2100" dirty="0">
              <a:solidFill>
                <a:schemeClr val="tx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ABC0EA-B4E0-AC4F-26B8-45964AE8C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055" y="1194964"/>
            <a:ext cx="3455381" cy="446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19795"/>
      </p:ext>
    </p:extLst>
  </p:cSld>
  <p:clrMapOvr>
    <a:masterClrMapping/>
  </p:clrMapOvr>
</p:sld>
</file>

<file path=ppt/theme/theme1.xml><?xml version="1.0" encoding="utf-8"?>
<a:theme xmlns:a="http://schemas.openxmlformats.org/drawingml/2006/main" name="DD_PPT_Calibri_Template_DRAFT_Nov15">
  <a:themeElements>
    <a:clrScheme name="Delta Dental Color Palette">
      <a:dk1>
        <a:srgbClr val="666666"/>
      </a:dk1>
      <a:lt1>
        <a:srgbClr val="FFFFFF"/>
      </a:lt1>
      <a:dk2>
        <a:srgbClr val="2DB035"/>
      </a:dk2>
      <a:lt2>
        <a:srgbClr val="BFBFBF"/>
      </a:lt2>
      <a:accent1>
        <a:srgbClr val="573D82"/>
      </a:accent1>
      <a:accent2>
        <a:srgbClr val="00ACC9"/>
      </a:accent2>
      <a:accent3>
        <a:srgbClr val="E1592A"/>
      </a:accent3>
      <a:accent4>
        <a:srgbClr val="81D086"/>
      </a:accent4>
      <a:accent5>
        <a:srgbClr val="9A8BB4"/>
      </a:accent5>
      <a:accent6>
        <a:srgbClr val="ED9B7F"/>
      </a:accent6>
      <a:hlink>
        <a:srgbClr val="573D82"/>
      </a:hlink>
      <a:folHlink>
        <a:srgbClr val="9A8BB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noAutofit/>
      </a:bodyPr>
      <a:lstStyle>
        <a:defPPr algn="l">
          <a:defRPr sz="1400" dirty="0">
            <a:solidFill>
              <a:srgbClr val="3CAD2B"/>
            </a:solidFill>
            <a:effectLst/>
            <a:latin typeface="Gotham Bold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DD_PPT_Calibri_Template_DRAFT_Nov15">
  <a:themeElements>
    <a:clrScheme name="Delta Dental Color Palette">
      <a:dk1>
        <a:srgbClr val="000000"/>
      </a:dk1>
      <a:lt1>
        <a:sysClr val="window" lastClr="FFFFFF"/>
      </a:lt1>
      <a:dk2>
        <a:srgbClr val="43B02A"/>
      </a:dk2>
      <a:lt2>
        <a:srgbClr val="BFBFBF"/>
      </a:lt2>
      <a:accent1>
        <a:srgbClr val="563D82"/>
      </a:accent1>
      <a:accent2>
        <a:srgbClr val="00AEC7"/>
      </a:accent2>
      <a:accent3>
        <a:srgbClr val="DC582A"/>
      </a:accent3>
      <a:accent4>
        <a:srgbClr val="8ED07F"/>
      </a:accent4>
      <a:accent5>
        <a:srgbClr val="9A8BB4"/>
      </a:accent5>
      <a:accent6>
        <a:srgbClr val="EA9B7F"/>
      </a:accent6>
      <a:hlink>
        <a:srgbClr val="563D82"/>
      </a:hlink>
      <a:folHlink>
        <a:srgbClr val="9A8BB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d2be958-af7f-4c34-9cdd-d4536913d4b7" xsi:nil="true"/>
    <lcf76f155ced4ddcb4097134ff3c332f xmlns="e3270cc6-d0cb-427f-9e37-e31b76a120e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D0611161BBD847B400BD3C8287AAA5" ma:contentTypeVersion="22" ma:contentTypeDescription="Create a new document." ma:contentTypeScope="" ma:versionID="f4fd1ef46b9baf4c32c1ea6b165f1fd4">
  <xsd:schema xmlns:xsd="http://www.w3.org/2001/XMLSchema" xmlns:xs="http://www.w3.org/2001/XMLSchema" xmlns:p="http://schemas.microsoft.com/office/2006/metadata/properties" xmlns:ns2="e3270cc6-d0cb-427f-9e37-e31b76a120eb" xmlns:ns3="bd2be958-af7f-4c34-9cdd-d4536913d4b7" targetNamespace="http://schemas.microsoft.com/office/2006/metadata/properties" ma:root="true" ma:fieldsID="1bb4c571e8068d1a30ba3ba1e98dafe6" ns2:_="" ns3:_="">
    <xsd:import namespace="e3270cc6-d0cb-427f-9e37-e31b76a120eb"/>
    <xsd:import namespace="bd2be958-af7f-4c34-9cdd-d4536913d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70cc6-d0cb-427f-9e37-e31b76a12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description="" ma:hidden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c5cab86-9d7d-45f2-8493-300df146e4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be958-af7f-4c34-9cdd-d4536913d4b7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d368474-3bc5-4432-a310-24b026c5833e}" ma:internalName="TaxCatchAll" ma:showField="CatchAllData" ma:web="bd2be958-af7f-4c34-9cdd-d4536913d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/>
</file>

<file path=customXml/itemProps1.xml><?xml version="1.0" encoding="utf-8"?>
<ds:datastoreItem xmlns:ds="http://schemas.openxmlformats.org/officeDocument/2006/customXml" ds:itemID="{6FF3D853-E40B-4369-BBE3-B7777D8C0BB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7c46745-5770-400a-be70-0d575167af7b"/>
    <ds:schemaRef ds:uri="6ed91da3-185d-4fbb-95db-cb749f7027d6"/>
    <ds:schemaRef ds:uri="bd2be958-af7f-4c34-9cdd-d4536913d4b7"/>
    <ds:schemaRef ds:uri="e3270cc6-d0cb-427f-9e37-e31b76a120eb"/>
  </ds:schemaRefs>
</ds:datastoreItem>
</file>

<file path=customXml/itemProps2.xml><?xml version="1.0" encoding="utf-8"?>
<ds:datastoreItem xmlns:ds="http://schemas.openxmlformats.org/officeDocument/2006/customXml" ds:itemID="{C8A7C26A-C783-4F0B-BA4D-AE54F29CE2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270cc6-d0cb-427f-9e37-e31b76a120eb"/>
    <ds:schemaRef ds:uri="bd2be958-af7f-4c34-9cdd-d4536913d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63F8B1-58A4-4BDE-8EEB-27C81339B0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DD_PPT_Calibri_Template_DRAFT_Nov15</Template>
  <TotalTime>14265</TotalTime>
  <Words>684</Words>
  <Application>Microsoft Office PowerPoint</Application>
  <PresentationFormat>Widescreen</PresentationFormat>
  <Paragraphs>56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Gotham Bold</vt:lpstr>
      <vt:lpstr>Gotham Book</vt:lpstr>
      <vt:lpstr>Gotham Light</vt:lpstr>
      <vt:lpstr>Gotham Medium</vt:lpstr>
      <vt:lpstr>DD_PPT_Calibri_Template_DRAFT_Nov15</vt:lpstr>
      <vt:lpstr>1_DD_PPT_Calibri_Template_DRAFT_Nov15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Richards, Andre</dc:creator>
  <cp:lastModifiedBy>Nicole Baez</cp:lastModifiedBy>
  <cp:revision>144</cp:revision>
  <dcterms:created xsi:type="dcterms:W3CDTF">2015-11-13T21:18:16Z</dcterms:created>
  <dcterms:modified xsi:type="dcterms:W3CDTF">2025-08-15T18:21:56Z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0x01010088D0611161BBD847B400BD3C8287AAA5</vt:lpwstr>
  </property>
  <property fmtid="{D5CDD505-2E9C-101B-9397-08002B2CF9AE}" pid="3" name="MediaServiceImageTags">
    <vt:lpwstr/>
  </property>
  <property fmtid="{D5CDD505-2E9C-101B-9397-08002B2CF9AE}" pid="4" name="MSIP_Label_83ca1fde-07af-4468-b418-4ff22b604c41_Enabled">
    <vt:lpwstr>true</vt:lpwstr>
  </property>
  <property fmtid="{D5CDD505-2E9C-101B-9397-08002B2CF9AE}" pid="5" name="MSIP_Label_83ca1fde-07af-4468-b418-4ff22b604c41_SetDate">
    <vt:lpwstr>2023-04-10T18:08:55Z</vt:lpwstr>
  </property>
  <property fmtid="{D5CDD505-2E9C-101B-9397-08002B2CF9AE}" pid="6" name="MSIP_Label_83ca1fde-07af-4468-b418-4ff22b604c41_Method">
    <vt:lpwstr>Standard</vt:lpwstr>
  </property>
  <property fmtid="{D5CDD505-2E9C-101B-9397-08002B2CF9AE}" pid="7" name="MSIP_Label_83ca1fde-07af-4468-b418-4ff22b604c41_Name">
    <vt:lpwstr>Internal</vt:lpwstr>
  </property>
  <property fmtid="{D5CDD505-2E9C-101B-9397-08002B2CF9AE}" pid="8" name="MSIP_Label_83ca1fde-07af-4468-b418-4ff22b604c41_SiteId">
    <vt:lpwstr>0092ff14-2fb2-424d-9532-35fa5c10c50b</vt:lpwstr>
  </property>
  <property fmtid="{D5CDD505-2E9C-101B-9397-08002B2CF9AE}" pid="9" name="MSIP_Label_83ca1fde-07af-4468-b418-4ff22b604c41_ActionId">
    <vt:lpwstr>23531a73-3d1d-453e-9608-f7626a982dac</vt:lpwstr>
  </property>
  <property fmtid="{D5CDD505-2E9C-101B-9397-08002B2CF9AE}" pid="10" name="MSIP_Label_83ca1fde-07af-4468-b418-4ff22b604c41_ContentBits">
    <vt:lpwstr>0</vt:lpwstr>
  </property>
</Properties>
</file>